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 id="2147483694" r:id="rId5"/>
  </p:sldMasterIdLst>
  <p:notesMasterIdLst>
    <p:notesMasterId r:id="rId46"/>
  </p:notesMasterIdLst>
  <p:handoutMasterIdLst>
    <p:handoutMasterId r:id="rId47"/>
  </p:handoutMasterIdLst>
  <p:sldIdLst>
    <p:sldId id="301" r:id="rId6"/>
    <p:sldId id="280" r:id="rId7"/>
    <p:sldId id="308" r:id="rId8"/>
    <p:sldId id="273" r:id="rId9"/>
    <p:sldId id="311" r:id="rId10"/>
    <p:sldId id="312" r:id="rId11"/>
    <p:sldId id="274" r:id="rId12"/>
    <p:sldId id="272" r:id="rId13"/>
    <p:sldId id="341" r:id="rId14"/>
    <p:sldId id="340" r:id="rId15"/>
    <p:sldId id="313" r:id="rId16"/>
    <p:sldId id="314" r:id="rId17"/>
    <p:sldId id="309" r:id="rId18"/>
    <p:sldId id="315" r:id="rId19"/>
    <p:sldId id="316" r:id="rId20"/>
    <p:sldId id="317" r:id="rId21"/>
    <p:sldId id="318" r:id="rId22"/>
    <p:sldId id="342"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 id="332" r:id="rId37"/>
    <p:sldId id="338" r:id="rId38"/>
    <p:sldId id="333" r:id="rId39"/>
    <p:sldId id="334" r:id="rId40"/>
    <p:sldId id="335" r:id="rId41"/>
    <p:sldId id="336" r:id="rId42"/>
    <p:sldId id="339" r:id="rId43"/>
    <p:sldId id="337" r:id="rId44"/>
    <p:sldId id="310" r:id="rId45"/>
  </p:sldIdLst>
  <p:sldSz cx="12192000" cy="6858000"/>
  <p:notesSz cx="6858000" cy="9144000"/>
  <p:embeddedFontLst>
    <p:embeddedFont>
      <p:font typeface="Public Sans" pitchFamily="50" charset="0"/>
      <p:regular r:id="rId48"/>
      <p:bold r:id="rId49"/>
      <p:italic r:id="rId50"/>
      <p:boldItalic r:id="rId51"/>
    </p:embeddedFont>
    <p:embeddedFont>
      <p:font typeface="Public Sans Light" pitchFamily="50" charset="0"/>
      <p:regular r:id="rId52"/>
      <p:italic r:id="rId53"/>
    </p:embeddedFont>
    <p:embeddedFont>
      <p:font typeface="Public Sans SemiBold" pitchFamily="50" charset="0"/>
      <p:bold r:id="rId54"/>
      <p:boldItalic r:id="rId55"/>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modifyVerifier cryptProviderType="rsaAES" cryptAlgorithmClass="hash" cryptAlgorithmType="typeAny" cryptAlgorithmSid="14" spinCount="100000" saltData="9qNweOoC4/yqE4fOm1FNsg==" hashData="XWAQCsNYudhMGIhFk1dJXOqnsH9eZsT3WoLM7uQdb+v2nwpmKDvOuPwJKz0KOhaUAM4jHTmDIHyOYtuKZaGb+A=="/>
  <p:extLst>
    <p:ext uri="{521415D9-36F7-43E2-AB2F-B90AF26B5E84}">
      <p14:sectionLst xmlns:p14="http://schemas.microsoft.com/office/powerpoint/2010/main">
        <p14:section name="Covers" id="{925CA5DD-65D3-41C6-9065-5985F33EEC7B}">
          <p14:sldIdLst>
            <p14:sldId id="301"/>
          </p14:sldIdLst>
        </p14:section>
        <p14:section name="Dividers" id="{8AB04507-6E38-40E7-88CA-DD88C7D94B43}">
          <p14:sldIdLst>
            <p14:sldId id="280"/>
          </p14:sldIdLst>
        </p14:section>
        <p14:section name="Main Section" id="{36721FBF-9204-4FD9-89B5-227B5D963680}">
          <p14:sldIdLst>
            <p14:sldId id="308"/>
            <p14:sldId id="273"/>
            <p14:sldId id="311"/>
            <p14:sldId id="312"/>
            <p14:sldId id="274"/>
            <p14:sldId id="272"/>
            <p14:sldId id="341"/>
            <p14:sldId id="340"/>
            <p14:sldId id="313"/>
            <p14:sldId id="314"/>
            <p14:sldId id="309"/>
            <p14:sldId id="315"/>
            <p14:sldId id="316"/>
            <p14:sldId id="317"/>
            <p14:sldId id="318"/>
            <p14:sldId id="342"/>
            <p14:sldId id="319"/>
            <p14:sldId id="320"/>
            <p14:sldId id="321"/>
            <p14:sldId id="322"/>
            <p14:sldId id="323"/>
            <p14:sldId id="324"/>
            <p14:sldId id="325"/>
            <p14:sldId id="326"/>
            <p14:sldId id="327"/>
            <p14:sldId id="328"/>
            <p14:sldId id="329"/>
            <p14:sldId id="330"/>
            <p14:sldId id="331"/>
            <p14:sldId id="332"/>
            <p14:sldId id="338"/>
            <p14:sldId id="333"/>
            <p14:sldId id="334"/>
            <p14:sldId id="335"/>
            <p14:sldId id="336"/>
            <p14:sldId id="339"/>
            <p14:sldId id="337"/>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31B"/>
    <a:srgbClr val="630019"/>
    <a:srgbClr val="EBEBEB"/>
    <a:srgbClr val="F3E2E6"/>
    <a:srgbClr val="F6ACB6"/>
    <a:srgbClr val="CBEDFD"/>
    <a:srgbClr val="D7153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972" y="10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handoutMaster" Target="handoutMasters/handoutMaster1.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59"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font" Target="fonts/font7.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font" Target="fonts/font6.fntdata"/><Relationship Id="rId58"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2.fntdata"/><Relationship Id="rId57"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font" Target="fonts/font1.fntdata"/><Relationship Id="rId56"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font" Target="fonts/font4.fntdata"/><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29/06/2026</a:t>
            </a:fld>
            <a:endParaRPr lang="en-AU">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29/06/2026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Public Sans" pitchFamily="2" charset="0"/>
        <a:ea typeface="+mn-ea"/>
        <a:cs typeface="+mn-cs"/>
      </a:defRPr>
    </a:lvl1pPr>
    <a:lvl2pPr marL="609585" algn="l" defTabSz="1219170" rtl="0" eaLnBrk="1" latinLnBrk="0" hangingPunct="1">
      <a:defRPr sz="1600" kern="1200">
        <a:solidFill>
          <a:schemeClr val="tx1"/>
        </a:solidFill>
        <a:latin typeface="Public Sans" pitchFamily="2" charset="0"/>
        <a:ea typeface="+mn-ea"/>
        <a:cs typeface="+mn-cs"/>
      </a:defRPr>
    </a:lvl2pPr>
    <a:lvl3pPr marL="1219170" algn="l" defTabSz="1219170" rtl="0" eaLnBrk="1" latinLnBrk="0" hangingPunct="1">
      <a:defRPr sz="1600" kern="1200">
        <a:solidFill>
          <a:schemeClr val="tx1"/>
        </a:solidFill>
        <a:latin typeface="Public Sans" pitchFamily="2" charset="0"/>
        <a:ea typeface="+mn-ea"/>
        <a:cs typeface="+mn-cs"/>
      </a:defRPr>
    </a:lvl3pPr>
    <a:lvl4pPr marL="1828754" algn="l" defTabSz="1219170" rtl="0" eaLnBrk="1" latinLnBrk="0" hangingPunct="1">
      <a:defRPr sz="1600" kern="1200">
        <a:solidFill>
          <a:schemeClr val="tx1"/>
        </a:solidFill>
        <a:latin typeface="Public Sans" pitchFamily="2" charset="0"/>
        <a:ea typeface="+mn-ea"/>
        <a:cs typeface="+mn-cs"/>
      </a:defRPr>
    </a:lvl4pPr>
    <a:lvl5pPr marL="2438339" algn="l" defTabSz="1219170" rtl="0" eaLnBrk="1" latinLnBrk="0" hangingPunct="1">
      <a:defRPr sz="1600" kern="1200">
        <a:solidFill>
          <a:schemeClr val="tx1"/>
        </a:solidFill>
        <a:latin typeface="Public Sans" pitchFamily="2" charset="0"/>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Cover 3">
    <p:bg>
      <p:bgPr>
        <a:solidFill>
          <a:schemeClr val="bg1"/>
        </a:solidFill>
        <a:effectLst/>
      </p:bgPr>
    </p:bg>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DDF86A80-8584-4C6D-B246-F9DF69752A8B}"/>
              </a:ext>
              <a:ext uri="{C183D7F6-B498-43B3-948B-1728B52AA6E4}">
                <adec:decorative xmlns:adec="http://schemas.microsoft.com/office/drawing/2017/decorative" val="1"/>
              </a:ext>
            </a:extLst>
          </p:cNvPr>
          <p:cNvCxnSpPr>
            <a:cxnSpLocks/>
          </p:cNvCxnSpPr>
          <p:nvPr userDrawn="1"/>
        </p:nvCxnSpPr>
        <p:spPr>
          <a:xfrm>
            <a:off x="4392000" y="360000"/>
            <a:ext cx="0" cy="601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14" name="Text Placeholder 14">
            <a:extLst>
              <a:ext uri="{FF2B5EF4-FFF2-40B4-BE49-F238E27FC236}">
                <a16:creationId xmlns:a16="http://schemas.microsoft.com/office/drawing/2014/main" id="{4A88B380-785F-4929-A251-FF36DB84C25B}"/>
              </a:ext>
              <a:ext uri="{C183D7F6-B498-43B3-948B-1728B52AA6E4}">
                <adec:decorative xmlns:adec="http://schemas.microsoft.com/office/drawing/2017/decorative" val="1"/>
              </a:ext>
            </a:extLst>
          </p:cNvPr>
          <p:cNvSpPr>
            <a:spLocks noGrp="1"/>
          </p:cNvSpPr>
          <p:nvPr>
            <p:ph type="body" sz="quarter" idx="15" hasCustomPrompt="1"/>
          </p:nvPr>
        </p:nvSpPr>
        <p:spPr>
          <a:xfrm>
            <a:off x="4571999" y="359999"/>
            <a:ext cx="6192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10" name="Title 1">
            <a:extLst>
              <a:ext uri="{FF2B5EF4-FFF2-40B4-BE49-F238E27FC236}">
                <a16:creationId xmlns:a16="http://schemas.microsoft.com/office/drawing/2014/main" id="{69D8C782-9AA5-4F84-947F-AAFB8EA314EF}"/>
              </a:ext>
            </a:extLst>
          </p:cNvPr>
          <p:cNvSpPr>
            <a:spLocks noGrp="1"/>
          </p:cNvSpPr>
          <p:nvPr>
            <p:ph type="ctrTitle" hasCustomPrompt="1"/>
          </p:nvPr>
        </p:nvSpPr>
        <p:spPr>
          <a:xfrm>
            <a:off x="4572000" y="1152000"/>
            <a:ext cx="6192000" cy="2520000"/>
          </a:xfrm>
          <a:ln>
            <a:noFill/>
          </a:ln>
        </p:spPr>
        <p:txBody>
          <a:bodyPr anchor="t">
            <a:noAutofit/>
          </a:bodyPr>
          <a:lstStyle>
            <a:lvl1pPr algn="l">
              <a:lnSpc>
                <a:spcPct val="90000"/>
              </a:lnSpc>
              <a:defRPr sz="4800">
                <a:solidFill>
                  <a:schemeClr val="accent1"/>
                </a:solidFill>
              </a:defRPr>
            </a:lvl1pPr>
          </a:lstStyle>
          <a:p>
            <a:r>
              <a:rPr lang="en-AU" noProof="0"/>
              <a:t>Click to edit presentation title</a:t>
            </a:r>
          </a:p>
        </p:txBody>
      </p:sp>
      <p:sp>
        <p:nvSpPr>
          <p:cNvPr id="13" name="Text Placeholder 14">
            <a:extLst>
              <a:ext uri="{FF2B5EF4-FFF2-40B4-BE49-F238E27FC236}">
                <a16:creationId xmlns:a16="http://schemas.microsoft.com/office/drawing/2014/main" id="{535593CA-BA91-4187-930C-8C07C260D8F8}"/>
              </a:ext>
            </a:extLst>
          </p:cNvPr>
          <p:cNvSpPr>
            <a:spLocks noGrp="1"/>
          </p:cNvSpPr>
          <p:nvPr>
            <p:ph type="body" sz="quarter" idx="14" hasCustomPrompt="1"/>
          </p:nvPr>
        </p:nvSpPr>
        <p:spPr>
          <a:xfrm>
            <a:off x="4572000" y="4032000"/>
            <a:ext cx="6192000" cy="684000"/>
          </a:xfrm>
        </p:spPr>
        <p:txBody>
          <a:bodyPr>
            <a:noAutofit/>
          </a:bodyPr>
          <a:lstStyle>
            <a:lvl1pPr>
              <a:spcAft>
                <a:spcPts val="0"/>
              </a:spcAft>
              <a:defRPr sz="18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Click to edit presentation subtitle</a:t>
            </a:r>
          </a:p>
        </p:txBody>
      </p:sp>
      <p:sp>
        <p:nvSpPr>
          <p:cNvPr id="15" name="Text Placeholder 14">
            <a:extLst>
              <a:ext uri="{FF2B5EF4-FFF2-40B4-BE49-F238E27FC236}">
                <a16:creationId xmlns:a16="http://schemas.microsoft.com/office/drawing/2014/main" id="{B9280053-307C-4D8A-BF45-7B6743FA55E3}"/>
              </a:ext>
            </a:extLst>
          </p:cNvPr>
          <p:cNvSpPr>
            <a:spLocks noGrp="1"/>
          </p:cNvSpPr>
          <p:nvPr>
            <p:ph type="body" sz="quarter" idx="11" hasCustomPrompt="1"/>
          </p:nvPr>
        </p:nvSpPr>
        <p:spPr>
          <a:xfrm>
            <a:off x="4571999" y="5148000"/>
            <a:ext cx="6192000" cy="684000"/>
          </a:xfrm>
        </p:spPr>
        <p:txBody>
          <a:bodyPr>
            <a:noAutofit/>
          </a:bodyPr>
          <a:lstStyle>
            <a:lvl1pPr>
              <a:lnSpc>
                <a:spcPct val="100000"/>
              </a:lnSpc>
              <a:spcAft>
                <a:spcPts val="0"/>
              </a:spcAft>
              <a:defRPr sz="1800" b="0">
                <a:solidFill>
                  <a:schemeClr val="accent1"/>
                </a:solidFill>
                <a:latin typeface="Public Sans SemiBold" pitchFamily="2" charset="0"/>
              </a:defRPr>
            </a:lvl1pPr>
            <a:lvl2pPr>
              <a:lnSpc>
                <a:spcPct val="100000"/>
              </a:lnSpc>
              <a:spcAft>
                <a:spcPts val="0"/>
              </a:spcAft>
              <a:defRPr sz="1800" b="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Presenter name</a:t>
            </a:r>
          </a:p>
          <a:p>
            <a:pPr lvl="1"/>
            <a:r>
              <a:rPr lang="en-AU" noProof="0"/>
              <a:t>Presenter title</a:t>
            </a:r>
          </a:p>
        </p:txBody>
      </p:sp>
      <p:sp>
        <p:nvSpPr>
          <p:cNvPr id="16" name="Text Placeholder 14">
            <a:extLst>
              <a:ext uri="{FF2B5EF4-FFF2-40B4-BE49-F238E27FC236}">
                <a16:creationId xmlns:a16="http://schemas.microsoft.com/office/drawing/2014/main" id="{0B9A9D47-05D2-409D-A941-8374F9F8E2D4}"/>
              </a:ext>
            </a:extLst>
          </p:cNvPr>
          <p:cNvSpPr>
            <a:spLocks noGrp="1"/>
          </p:cNvSpPr>
          <p:nvPr>
            <p:ph type="body" sz="quarter" idx="12" hasCustomPrompt="1"/>
          </p:nvPr>
        </p:nvSpPr>
        <p:spPr>
          <a:xfrm>
            <a:off x="4571999" y="6012000"/>
            <a:ext cx="6192000" cy="360000"/>
          </a:xfrm>
        </p:spPr>
        <p:txBody>
          <a:bodyPr anchor="b">
            <a:noAutofit/>
          </a:bodyPr>
          <a:lstStyle>
            <a:lvl1pPr algn="l">
              <a:spcAft>
                <a:spcPts val="0"/>
              </a:spcAft>
              <a:defRPr sz="1400" b="0">
                <a:solidFill>
                  <a:schemeClr val="accent1"/>
                </a:solidFill>
                <a:latin typeface="+mn-lt"/>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Date Month Year</a:t>
            </a:r>
          </a:p>
        </p:txBody>
      </p:sp>
    </p:spTree>
    <p:extLst>
      <p:ext uri="{BB962C8B-B14F-4D97-AF65-F5344CB8AC3E}">
        <p14:creationId xmlns:p14="http://schemas.microsoft.com/office/powerpoint/2010/main" val="3701811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11483638"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67346654"/>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644A3DD-CB49-B76A-F3BE-9602D9B1CE73}"/>
              </a:ext>
            </a:extLst>
          </p:cNvPr>
          <p:cNvSpPr>
            <a:spLocks noGrp="1"/>
          </p:cNvSpPr>
          <p:nvPr>
            <p:ph type="title"/>
          </p:nvPr>
        </p:nvSpPr>
        <p:spPr/>
        <p:txBody>
          <a:bodyPr/>
          <a:lstStyle/>
          <a:p>
            <a:r>
              <a:rPr lang="en-US"/>
              <a:t>Click to edit Master title style</a:t>
            </a:r>
            <a:endParaRPr lang="en-AU"/>
          </a:p>
        </p:txBody>
      </p:sp>
      <p:sp>
        <p:nvSpPr>
          <p:cNvPr id="4" name="Rectangle 3">
            <a:extLst>
              <a:ext uri="{FF2B5EF4-FFF2-40B4-BE49-F238E27FC236}">
                <a16:creationId xmlns:a16="http://schemas.microsoft.com/office/drawing/2014/main" id="{1903A8E2-73B2-4BCE-A537-BD98BFA45482}"/>
              </a:ext>
              <a:ext uri="{C183D7F6-B498-43B3-948B-1728B52AA6E4}">
                <adec:decorative xmlns:adec="http://schemas.microsoft.com/office/drawing/2017/decorative" val="1"/>
              </a:ext>
            </a:extLst>
          </p:cNvPr>
          <p:cNvSpPr/>
          <p:nvPr userDrawn="1"/>
        </p:nvSpPr>
        <p:spPr>
          <a:xfrm>
            <a:off x="0" y="1620000"/>
            <a:ext cx="12192000" cy="523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p>
        </p:txBody>
      </p: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2160000"/>
          </a:xfrm>
        </p:spPr>
        <p:txBody>
          <a:bodyPr/>
          <a:lstStyle>
            <a:lvl1pPr>
              <a:defRPr>
                <a:latin typeface="+mn-lt"/>
              </a:defRPr>
            </a:lvl1pPr>
          </a:lstStyle>
          <a:p>
            <a:r>
              <a:rPr lang="en-US" noProof="0"/>
              <a:t>Click icon to add table</a:t>
            </a:r>
            <a:endParaRPr lang="en-AU" noProof="0"/>
          </a:p>
        </p:txBody>
      </p:sp>
      <p:sp>
        <p:nvSpPr>
          <p:cNvPr id="6" name="Table Placeholder 9">
            <a:extLst>
              <a:ext uri="{FF2B5EF4-FFF2-40B4-BE49-F238E27FC236}">
                <a16:creationId xmlns:a16="http://schemas.microsoft.com/office/drawing/2014/main" id="{41FBA3B0-0275-0235-9CEA-C5CEA00EBD48}"/>
              </a:ext>
            </a:extLst>
          </p:cNvPr>
          <p:cNvSpPr>
            <a:spLocks noGrp="1"/>
          </p:cNvSpPr>
          <p:nvPr>
            <p:ph type="tbl" sz="quarter" idx="16"/>
          </p:nvPr>
        </p:nvSpPr>
        <p:spPr>
          <a:xfrm>
            <a:off x="360362" y="4248000"/>
            <a:ext cx="5616000" cy="2160000"/>
          </a:xfrm>
        </p:spPr>
        <p:txBody>
          <a:bodyPr/>
          <a:lstStyle>
            <a:lvl1pPr>
              <a:defRPr>
                <a:latin typeface="+mn-lt"/>
              </a:defRPr>
            </a:lvl1pPr>
          </a:lstStyle>
          <a:p>
            <a:r>
              <a:rPr lang="en-US" noProof="0"/>
              <a:t>Click icon to add table</a:t>
            </a:r>
            <a:endParaRPr lang="en-AU" noProof="0"/>
          </a:p>
        </p:txBody>
      </p:sp>
      <p:sp>
        <p:nvSpPr>
          <p:cNvPr id="5" name="Table Placeholder 9">
            <a:extLst>
              <a:ext uri="{FF2B5EF4-FFF2-40B4-BE49-F238E27FC236}">
                <a16:creationId xmlns:a16="http://schemas.microsoft.com/office/drawing/2014/main" id="{3A833504-810D-E90D-EEAD-6FD03511C6AA}"/>
              </a:ext>
            </a:extLst>
          </p:cNvPr>
          <p:cNvSpPr>
            <a:spLocks noGrp="1"/>
          </p:cNvSpPr>
          <p:nvPr>
            <p:ph type="tbl" sz="quarter" idx="15"/>
          </p:nvPr>
        </p:nvSpPr>
        <p:spPr>
          <a:xfrm>
            <a:off x="6228000" y="1908000"/>
            <a:ext cx="5616000" cy="2160000"/>
          </a:xfrm>
        </p:spPr>
        <p:txBody>
          <a:bodyPr/>
          <a:lstStyle>
            <a:lvl1pPr>
              <a:defRPr>
                <a:latin typeface="+mn-lt"/>
              </a:defRPr>
            </a:lvl1pPr>
          </a:lstStyle>
          <a:p>
            <a:r>
              <a:rPr lang="en-US" noProof="0"/>
              <a:t>Click icon to add table</a:t>
            </a:r>
            <a:endParaRPr lang="en-AU" noProof="0"/>
          </a:p>
        </p:txBody>
      </p:sp>
      <p:sp>
        <p:nvSpPr>
          <p:cNvPr id="7" name="Table Placeholder 9">
            <a:extLst>
              <a:ext uri="{FF2B5EF4-FFF2-40B4-BE49-F238E27FC236}">
                <a16:creationId xmlns:a16="http://schemas.microsoft.com/office/drawing/2014/main" id="{45BE7F48-2F3F-5684-3640-86C10E7CF416}"/>
              </a:ext>
            </a:extLst>
          </p:cNvPr>
          <p:cNvSpPr>
            <a:spLocks noGrp="1"/>
          </p:cNvSpPr>
          <p:nvPr>
            <p:ph type="tbl" sz="quarter" idx="17"/>
          </p:nvPr>
        </p:nvSpPr>
        <p:spPr>
          <a:xfrm>
            <a:off x="6228000" y="4248000"/>
            <a:ext cx="5616000" cy="2160000"/>
          </a:xfrm>
        </p:spPr>
        <p:txBody>
          <a:bodyPr/>
          <a:lstStyle>
            <a:lvl1pPr>
              <a:defRPr>
                <a:latin typeface="+mn-lt"/>
              </a:defRPr>
            </a:lvl1pPr>
          </a:lstStyle>
          <a:p>
            <a:r>
              <a:rPr lang="en-US" noProof="0"/>
              <a:t>Click icon to add table</a:t>
            </a:r>
            <a:endParaRPr lang="en-AU" noProof="0"/>
          </a:p>
        </p:txBody>
      </p:sp>
      <p:sp>
        <p:nvSpPr>
          <p:cNvPr id="3" name="Slide Number Placeholder 2">
            <a:extLst>
              <a:ext uri="{FF2B5EF4-FFF2-40B4-BE49-F238E27FC236}">
                <a16:creationId xmlns:a16="http://schemas.microsoft.com/office/drawing/2014/main" id="{50577C0E-B1B9-7F5F-3A8D-575B8D4B55BB}"/>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565172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005139-C098-2BAF-1D2B-4D4D8D4937FC}"/>
              </a:ext>
            </a:extLst>
          </p:cNvPr>
          <p:cNvSpPr>
            <a:spLocks noGrp="1"/>
          </p:cNvSpPr>
          <p:nvPr>
            <p:ph type="title"/>
          </p:nvPr>
        </p:nvSpPr>
        <p:spPr/>
        <p:txBody>
          <a:bodyPr/>
          <a:lstStyle/>
          <a:p>
            <a:r>
              <a:rPr lang="en-US" noProof="0"/>
              <a:t>Click to edit Master title style</a:t>
            </a:r>
            <a:endParaRPr lang="en-AU" noProof="0"/>
          </a:p>
        </p:txBody>
      </p:sp>
      <p:cxnSp>
        <p:nvCxnSpPr>
          <p:cNvPr id="6" name="Straight Connector 5">
            <a:extLst>
              <a:ext uri="{FF2B5EF4-FFF2-40B4-BE49-F238E27FC236}">
                <a16:creationId xmlns:a16="http://schemas.microsoft.com/office/drawing/2014/main" id="{3420F865-F864-49C9-ADB1-BAF2D9EDE866}"/>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Table Placeholder 9">
            <a:extLst>
              <a:ext uri="{FF2B5EF4-FFF2-40B4-BE49-F238E27FC236}">
                <a16:creationId xmlns:a16="http://schemas.microsoft.com/office/drawing/2014/main" id="{F8D9268B-FAD5-4A3C-B190-A50230A1D12D}"/>
              </a:ext>
            </a:extLst>
          </p:cNvPr>
          <p:cNvSpPr>
            <a:spLocks noGrp="1"/>
          </p:cNvSpPr>
          <p:nvPr>
            <p:ph type="tbl" sz="quarter" idx="13"/>
          </p:nvPr>
        </p:nvSpPr>
        <p:spPr>
          <a:xfrm>
            <a:off x="360362" y="1908000"/>
            <a:ext cx="5616000" cy="4391999"/>
          </a:xfrm>
        </p:spPr>
        <p:txBody>
          <a:bodyPr/>
          <a:lstStyle>
            <a:lvl1pPr>
              <a:defRPr>
                <a:latin typeface="+mn-lt"/>
              </a:defRPr>
            </a:lvl1pPr>
          </a:lstStyle>
          <a:p>
            <a:r>
              <a:rPr lang="en-US" noProof="0"/>
              <a:t>Click icon to add table</a:t>
            </a:r>
            <a:endParaRPr lang="en-AU" noProof="0"/>
          </a:p>
        </p:txBody>
      </p:sp>
      <p:sp>
        <p:nvSpPr>
          <p:cNvPr id="2" name="Table Placeholder 9">
            <a:extLst>
              <a:ext uri="{FF2B5EF4-FFF2-40B4-BE49-F238E27FC236}">
                <a16:creationId xmlns:a16="http://schemas.microsoft.com/office/drawing/2014/main" id="{92BD0FCE-0804-4AAE-615C-566A4F2FAFEF}"/>
              </a:ext>
            </a:extLst>
          </p:cNvPr>
          <p:cNvSpPr>
            <a:spLocks noGrp="1"/>
          </p:cNvSpPr>
          <p:nvPr>
            <p:ph type="tbl" sz="quarter" idx="15"/>
          </p:nvPr>
        </p:nvSpPr>
        <p:spPr>
          <a:xfrm>
            <a:off x="6228000" y="1908000"/>
            <a:ext cx="5616000" cy="4391999"/>
          </a:xfrm>
        </p:spPr>
        <p:txBody>
          <a:bodyPr/>
          <a:lstStyle>
            <a:lvl1pPr>
              <a:defRPr>
                <a:latin typeface="+mn-lt"/>
              </a:defRPr>
            </a:lvl1pPr>
          </a:lstStyle>
          <a:p>
            <a:r>
              <a:rPr lang="en-US" noProof="0"/>
              <a:t>Click icon to add table</a:t>
            </a:r>
            <a:endParaRPr lang="en-AU" noProof="0"/>
          </a:p>
        </p:txBody>
      </p:sp>
      <p:sp>
        <p:nvSpPr>
          <p:cNvPr id="4" name="Slide Number Placeholder 3">
            <a:extLst>
              <a:ext uri="{FF2B5EF4-FFF2-40B4-BE49-F238E27FC236}">
                <a16:creationId xmlns:a16="http://schemas.microsoft.com/office/drawing/2014/main" id="{119A8057-F61F-CB11-BD7F-686904EB0E6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505727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cknowledgement / Introduc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CB7EDC-2E94-0420-C614-5FB4A0FB0C0B}"/>
              </a:ext>
              <a:ext uri="{C183D7F6-B498-43B3-948B-1728B52AA6E4}">
                <adec:decorative xmlns:adec="http://schemas.microsoft.com/office/drawing/2017/decorative" val="1"/>
              </a:ext>
            </a:extLst>
          </p:cNvPr>
          <p:cNvSpPr/>
          <p:nvPr userDrawn="1"/>
        </p:nvSpPr>
        <p:spPr>
          <a:xfrm>
            <a:off x="0" y="0"/>
            <a:ext cx="2520001" cy="6858000"/>
          </a:xfrm>
          <a:prstGeom prst="rect">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3" name="Rectangle 2">
            <a:extLst>
              <a:ext uri="{FF2B5EF4-FFF2-40B4-BE49-F238E27FC236}">
                <a16:creationId xmlns:a16="http://schemas.microsoft.com/office/drawing/2014/main" id="{E0F10F69-A5E3-A8B4-ED65-4E4905450AC5}"/>
              </a:ext>
              <a:ext uri="{C183D7F6-B498-43B3-948B-1728B52AA6E4}">
                <adec:decorative xmlns:adec="http://schemas.microsoft.com/office/drawing/2017/decorative" val="1"/>
              </a:ext>
            </a:extLst>
          </p:cNvPr>
          <p:cNvSpPr/>
          <p:nvPr userDrawn="1"/>
        </p:nvSpPr>
        <p:spPr>
          <a:xfrm>
            <a:off x="2520000" y="0"/>
            <a:ext cx="1260000" cy="6858000"/>
          </a:xfrm>
          <a:prstGeom prst="rect">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4" name="Rectangle 3">
            <a:extLst>
              <a:ext uri="{FF2B5EF4-FFF2-40B4-BE49-F238E27FC236}">
                <a16:creationId xmlns:a16="http://schemas.microsoft.com/office/drawing/2014/main" id="{AA5306B6-0429-3B80-CCA6-322A36485515}"/>
              </a:ext>
              <a:ext uri="{C183D7F6-B498-43B3-948B-1728B52AA6E4}">
                <adec:decorative xmlns:adec="http://schemas.microsoft.com/office/drawing/2017/decorative" val="1"/>
              </a:ext>
            </a:extLst>
          </p:cNvPr>
          <p:cNvSpPr/>
          <p:nvPr userDrawn="1"/>
        </p:nvSpPr>
        <p:spPr>
          <a:xfrm>
            <a:off x="3780000" y="0"/>
            <a:ext cx="1260000" cy="6858000"/>
          </a:xfrm>
          <a:prstGeom prst="rect">
            <a:avLst/>
          </a:prstGeom>
          <a:solidFill>
            <a:schemeClr val="accent4"/>
          </a:solidFill>
          <a:ln>
            <a:noFill/>
          </a:ln>
        </p:spPr>
        <p:style>
          <a:lnRef idx="2">
            <a:schemeClr val="accent5">
              <a:shade val="50000"/>
            </a:schemeClr>
          </a:lnRef>
          <a:fillRef idx="1">
            <a:schemeClr val="accent5"/>
          </a:fillRef>
          <a:effectRef idx="0">
            <a:schemeClr val="accent5"/>
          </a:effectRef>
          <a:fontRef idx="minor">
            <a:schemeClr val="lt1"/>
          </a:fontRef>
        </p:style>
        <p:txBody>
          <a:bodyPr lIns="0" tIns="0" rIns="0" bIns="0" rtlCol="0" anchor="t" anchorCtr="0"/>
          <a:lstStyle/>
          <a:p>
            <a:pPr algn="ctr"/>
            <a:endParaRPr lang="en-AU"/>
          </a:p>
        </p:txBody>
      </p:sp>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lvl1pPr>
              <a:defRPr/>
            </a:lvl1p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8000" cy="4140000"/>
          </a:xfrm>
        </p:spPr>
        <p:txBody>
          <a:bodyPr>
            <a:noAutofit/>
          </a:bodyPr>
          <a:lstStyle>
            <a:lvl1pPr>
              <a:defRPr sz="20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lvl1pPr>
              <a:defRPr>
                <a:solidFill>
                  <a:schemeClr val="bg1"/>
                </a:solidFill>
              </a:defRPr>
            </a:lvl1p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9" cy="360000"/>
          </a:xfrm>
        </p:spPr>
        <p:txBody>
          <a:bodyPr anchor="b">
            <a:noAutofit/>
          </a:bodyPr>
          <a:lstStyle>
            <a:lvl1pPr>
              <a:defRPr sz="1400">
                <a:latin typeface="+mn-lt"/>
              </a:defRPr>
            </a:lvl1pPr>
          </a:lstStyle>
          <a:p>
            <a:pPr lvl="0"/>
            <a:r>
              <a:rPr lang="en-AU" noProof="0"/>
              <a:t>Caption</a:t>
            </a:r>
          </a:p>
        </p:txBody>
      </p:sp>
      <p:sp>
        <p:nvSpPr>
          <p:cNvPr id="5" name="Slide Number Placeholder 4">
            <a:extLst>
              <a:ext uri="{FF2B5EF4-FFF2-40B4-BE49-F238E27FC236}">
                <a16:creationId xmlns:a16="http://schemas.microsoft.com/office/drawing/2014/main" id="{FA1D6039-007D-7CE1-2455-85685924710B}"/>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741318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1">
    <p:bg>
      <p:bgPr>
        <a:solidFill>
          <a:schemeClr val="bg1"/>
        </a:solidFill>
        <a:effectLst/>
      </p:bgPr>
    </p:bg>
    <p:spTree>
      <p:nvGrpSpPr>
        <p:cNvPr id="1" name=""/>
        <p:cNvGrpSpPr/>
        <p:nvPr/>
      </p:nvGrpSpPr>
      <p:grpSpPr>
        <a:xfrm>
          <a:off x="0" y="0"/>
          <a:ext cx="0" cy="0"/>
          <a:chOff x="0" y="0"/>
          <a:chExt cx="0" cy="0"/>
        </a:xfrm>
      </p:grpSpPr>
      <p:sp>
        <p:nvSpPr>
          <p:cNvPr id="6" name="Text Placeholder 14">
            <a:extLst>
              <a:ext uri="{FF2B5EF4-FFF2-40B4-BE49-F238E27FC236}">
                <a16:creationId xmlns:a16="http://schemas.microsoft.com/office/drawing/2014/main" id="{419A943B-9880-8F7E-8AC4-99B4DB59E64D}"/>
              </a:ext>
              <a:ext uri="{C183D7F6-B498-43B3-948B-1728B52AA6E4}">
                <adec:decorative xmlns:adec="http://schemas.microsoft.com/office/drawing/2017/decorative" val="1"/>
              </a:ext>
            </a:extLst>
          </p:cNvPr>
          <p:cNvSpPr>
            <a:spLocks noGrp="1"/>
          </p:cNvSpPr>
          <p:nvPr>
            <p:ph type="body" sz="quarter" idx="15" hasCustomPrompt="1"/>
          </p:nvPr>
        </p:nvSpPr>
        <p:spPr>
          <a:xfrm>
            <a:off x="36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4" name="Rectangle 3">
            <a:extLst>
              <a:ext uri="{FF2B5EF4-FFF2-40B4-BE49-F238E27FC236}">
                <a16:creationId xmlns:a16="http://schemas.microsoft.com/office/drawing/2014/main" id="{E57A2D9F-61E4-43DD-AEE4-7DB03212C80F}"/>
              </a:ext>
              <a:ext uri="{C183D7F6-B498-43B3-948B-1728B52AA6E4}">
                <adec:decorative xmlns:adec="http://schemas.microsoft.com/office/drawing/2017/decorative" val="1"/>
              </a:ext>
            </a:extLst>
          </p:cNvPr>
          <p:cNvSpPr/>
          <p:nvPr userDrawn="1"/>
        </p:nvSpPr>
        <p:spPr>
          <a:xfrm>
            <a:off x="0" y="1548000"/>
            <a:ext cx="12192001" cy="18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bg1"/>
              </a:solidFill>
            </a:endParaRPr>
          </a:p>
        </p:txBody>
      </p:sp>
      <p:sp>
        <p:nvSpPr>
          <p:cNvPr id="7" name="Rectangle 6">
            <a:extLst>
              <a:ext uri="{FF2B5EF4-FFF2-40B4-BE49-F238E27FC236}">
                <a16:creationId xmlns:a16="http://schemas.microsoft.com/office/drawing/2014/main" id="{71C1630E-75DD-4988-B412-5BC99B5B5062}"/>
              </a:ext>
              <a:ext uri="{C183D7F6-B498-43B3-948B-1728B52AA6E4}">
                <adec:decorative xmlns:adec="http://schemas.microsoft.com/office/drawing/2017/decorative" val="1"/>
              </a:ext>
            </a:extLst>
          </p:cNvPr>
          <p:cNvSpPr/>
          <p:nvPr userDrawn="1"/>
        </p:nvSpPr>
        <p:spPr>
          <a:xfrm>
            <a:off x="0" y="3348000"/>
            <a:ext cx="12192001" cy="351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endParaRPr lang="en-AU">
              <a:solidFill>
                <a:schemeClr val="accent1"/>
              </a:solidFill>
            </a:endParaRPr>
          </a:p>
        </p:txBody>
      </p:sp>
      <p:sp>
        <p:nvSpPr>
          <p:cNvPr id="2" name="Title 1">
            <a:extLst>
              <a:ext uri="{FF2B5EF4-FFF2-40B4-BE49-F238E27FC236}">
                <a16:creationId xmlns:a16="http://schemas.microsoft.com/office/drawing/2014/main" id="{5A05C8CB-5FD8-40A4-8EE9-B1F11FBD20B2}"/>
              </a:ext>
            </a:extLst>
          </p:cNvPr>
          <p:cNvSpPr>
            <a:spLocks noGrp="1"/>
          </p:cNvSpPr>
          <p:nvPr>
            <p:ph type="title" hasCustomPrompt="1"/>
          </p:nvPr>
        </p:nvSpPr>
        <p:spPr>
          <a:xfrm>
            <a:off x="360000" y="3960000"/>
            <a:ext cx="8280000" cy="1224000"/>
          </a:xfrm>
        </p:spPr>
        <p:txBody>
          <a:bodyPr>
            <a:noAutofit/>
          </a:bodyPr>
          <a:lstStyle>
            <a:lvl1pPr>
              <a:defRPr lang="en-AU" sz="4800" kern="1200" dirty="0">
                <a:solidFill>
                  <a:schemeClr val="bg1"/>
                </a:solidFill>
                <a:latin typeface="+mj-lt"/>
                <a:ea typeface="+mj-ea"/>
                <a:cs typeface="+mj-cs"/>
              </a:defRPr>
            </a:lvl1pPr>
          </a:lstStyle>
          <a:p>
            <a:r>
              <a:rPr lang="en-AU" noProof="0"/>
              <a:t>Divider title</a:t>
            </a:r>
          </a:p>
        </p:txBody>
      </p:sp>
      <p:sp>
        <p:nvSpPr>
          <p:cNvPr id="9" name="Text Placeholder 10">
            <a:extLst>
              <a:ext uri="{FF2B5EF4-FFF2-40B4-BE49-F238E27FC236}">
                <a16:creationId xmlns:a16="http://schemas.microsoft.com/office/drawing/2014/main" id="{54B8E3D3-ADE8-47D0-9F86-754E8D8FD112}"/>
              </a:ext>
            </a:extLst>
          </p:cNvPr>
          <p:cNvSpPr>
            <a:spLocks noGrp="1"/>
          </p:cNvSpPr>
          <p:nvPr>
            <p:ph type="body" sz="quarter" idx="12" hasCustomPrompt="1"/>
          </p:nvPr>
        </p:nvSpPr>
        <p:spPr>
          <a:xfrm>
            <a:off x="359999" y="5292000"/>
            <a:ext cx="8280000" cy="720000"/>
          </a:xfrm>
        </p:spPr>
        <p:txBody>
          <a:bodyPr>
            <a:noAutofit/>
          </a:bodyPr>
          <a:lstStyle>
            <a:lvl1pPr>
              <a:defRPr sz="2000">
                <a:solidFill>
                  <a:schemeClr val="bg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Lst>
          </p:cNvPr>
          <p:cNvSpPr>
            <a:spLocks noGrp="1"/>
          </p:cNvSpPr>
          <p:nvPr>
            <p:ph type="body" sz="quarter" idx="11" hasCustomPrompt="1"/>
          </p:nvPr>
        </p:nvSpPr>
        <p:spPr>
          <a:xfrm>
            <a:off x="8952000" y="3960000"/>
            <a:ext cx="2880000" cy="2880000"/>
          </a:xfrm>
        </p:spPr>
        <p:txBody>
          <a:bodyPr anchor="b">
            <a:noAutofit/>
          </a:bodyPr>
          <a:lstStyle>
            <a:lvl1pPr algn="r">
              <a:lnSpc>
                <a:spcPct val="80000"/>
              </a:lnSpc>
              <a:spcAft>
                <a:spcPts val="0"/>
              </a:spcAft>
              <a:defRPr sz="19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4282873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2">
    <p:bg>
      <p:bgPr>
        <a:solidFill>
          <a:schemeClr val="accent4"/>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 Placeholder 14">
            <a:extLst>
              <a:ext uri="{FF2B5EF4-FFF2-40B4-BE49-F238E27FC236}">
                <a16:creationId xmlns:a16="http://schemas.microsoft.com/office/drawing/2014/main" id="{8EF86AFB-80B4-7D4D-532F-7099F8728458}"/>
              </a:ext>
              <a:ext uri="{C183D7F6-B498-43B3-948B-1728B52AA6E4}">
                <adec:decorative xmlns:adec="http://schemas.microsoft.com/office/drawing/2017/decorative" val="1"/>
              </a:ext>
            </a:extLst>
          </p:cNvPr>
          <p:cNvSpPr>
            <a:spLocks noGrp="1"/>
          </p:cNvSpPr>
          <p:nvPr>
            <p:ph type="body" sz="quarter" idx="15" hasCustomPrompt="1"/>
          </p:nvPr>
        </p:nvSpPr>
        <p:spPr>
          <a:xfrm>
            <a:off x="540000" y="359999"/>
            <a:ext cx="8280000" cy="684000"/>
          </a:xfrm>
        </p:spPr>
        <p:txBody>
          <a:bodyPr>
            <a:noAutofit/>
          </a:bodyPr>
          <a:lstStyle>
            <a:lvl1pPr>
              <a:spcAft>
                <a:spcPts val="0"/>
              </a:spcAft>
              <a:defRPr sz="1200" b="0">
                <a:solidFill>
                  <a:schemeClr val="accent1"/>
                </a:solidFill>
                <a:latin typeface="Public Sans SemiBold" pitchFamily="2" charset="0"/>
              </a:defRPr>
            </a:lvl1pPr>
            <a:lvl2pPr>
              <a:spcAft>
                <a:spcPts val="0"/>
              </a:spcAft>
              <a:defRPr sz="1600">
                <a:solidFill>
                  <a:schemeClr val="accent1"/>
                </a:solidFill>
                <a:latin typeface="+mn-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Descriptor</a:t>
            </a:r>
          </a:p>
        </p:txBody>
      </p:sp>
      <p:sp>
        <p:nvSpPr>
          <p:cNvPr id="2" name="Title 1"/>
          <p:cNvSpPr>
            <a:spLocks noGrp="1"/>
          </p:cNvSpPr>
          <p:nvPr>
            <p:ph type="ctrTitle" hasCustomPrompt="1"/>
          </p:nvPr>
        </p:nvSpPr>
        <p:spPr>
          <a:xfrm>
            <a:off x="540000" y="4320000"/>
            <a:ext cx="10080000" cy="1224000"/>
          </a:xfrm>
          <a:ln>
            <a:noFill/>
          </a:ln>
        </p:spPr>
        <p:txBody>
          <a:bodyPr anchor="t">
            <a:noAutofit/>
          </a:bodyPr>
          <a:lstStyle>
            <a:lvl1pPr algn="l">
              <a:lnSpc>
                <a:spcPct val="90000"/>
              </a:lnSpc>
              <a:defRPr sz="4800">
                <a:solidFill>
                  <a:schemeClr val="accent1"/>
                </a:solidFill>
                <a:latin typeface="+mj-lt"/>
              </a:defRPr>
            </a:lvl1pPr>
          </a:lstStyle>
          <a:p>
            <a:r>
              <a:rPr lang="en-AU" noProof="0"/>
              <a:t>Divider title</a:t>
            </a:r>
          </a:p>
        </p:txBody>
      </p:sp>
      <p:sp>
        <p:nvSpPr>
          <p:cNvPr id="11" name="Text Placeholder 10">
            <a:extLst>
              <a:ext uri="{FF2B5EF4-FFF2-40B4-BE49-F238E27FC236}">
                <a16:creationId xmlns:a16="http://schemas.microsoft.com/office/drawing/2014/main" id="{AA33BD13-5953-47AF-A601-951A768FEDA1}"/>
              </a:ext>
            </a:extLst>
          </p:cNvPr>
          <p:cNvSpPr>
            <a:spLocks noGrp="1"/>
          </p:cNvSpPr>
          <p:nvPr>
            <p:ph type="body" sz="quarter" idx="10" hasCustomPrompt="1"/>
          </p:nvPr>
        </p:nvSpPr>
        <p:spPr>
          <a:xfrm>
            <a:off x="540000" y="5760000"/>
            <a:ext cx="10079997" cy="720000"/>
          </a:xfrm>
        </p:spPr>
        <p:txBody>
          <a:bodyPr>
            <a:noAutofit/>
          </a:bodyPr>
          <a:lstStyle>
            <a:lvl1pPr>
              <a:defRPr sz="2000">
                <a:solidFill>
                  <a:schemeClr val="accent1"/>
                </a:solidFill>
                <a:latin typeface="+mj-lt"/>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AU" noProof="0"/>
              <a:t>Subtitle</a:t>
            </a:r>
          </a:p>
        </p:txBody>
      </p:sp>
      <p:sp>
        <p:nvSpPr>
          <p:cNvPr id="5" name="Text Placeholder 4">
            <a:extLst>
              <a:ext uri="{FF2B5EF4-FFF2-40B4-BE49-F238E27FC236}">
                <a16:creationId xmlns:a16="http://schemas.microsoft.com/office/drawing/2014/main" id="{38EDD08B-0E5C-4DF0-9C56-CC522D170EAA}"/>
              </a:ext>
              <a:ext uri="{C183D7F6-B498-43B3-948B-1728B52AA6E4}">
                <adec:decorative xmlns:adec="http://schemas.microsoft.com/office/drawing/2017/decorative" val="0"/>
              </a:ext>
            </a:extLst>
          </p:cNvPr>
          <p:cNvSpPr>
            <a:spLocks noGrp="1"/>
          </p:cNvSpPr>
          <p:nvPr>
            <p:ph type="body" sz="quarter" idx="11" hasCustomPrompt="1"/>
          </p:nvPr>
        </p:nvSpPr>
        <p:spPr>
          <a:xfrm>
            <a:off x="540000" y="1368311"/>
            <a:ext cx="2880000" cy="2880000"/>
          </a:xfrm>
        </p:spPr>
        <p:txBody>
          <a:bodyPr anchor="t">
            <a:noAutofit/>
          </a:bodyPr>
          <a:lstStyle>
            <a:lvl1pPr algn="l">
              <a:lnSpc>
                <a:spcPct val="80000"/>
              </a:lnSpc>
              <a:spcAft>
                <a:spcPts val="0"/>
              </a:spcAft>
              <a:defRPr sz="19000">
                <a:solidFill>
                  <a:schemeClr val="accent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AU" noProof="0"/>
              <a:t>#</a:t>
            </a:r>
          </a:p>
        </p:txBody>
      </p:sp>
    </p:spTree>
    <p:extLst>
      <p:ext uri="{BB962C8B-B14F-4D97-AF65-F5344CB8AC3E}">
        <p14:creationId xmlns:p14="http://schemas.microsoft.com/office/powerpoint/2010/main" val="144384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nd pullout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B6F15D0-AE99-5E95-E10F-E8416680942A}"/>
              </a:ext>
            </a:extLst>
          </p:cNvPr>
          <p:cNvSpPr>
            <a:spLocks noGrp="1"/>
          </p:cNvSpPr>
          <p:nvPr>
            <p:ph type="title"/>
          </p:nvPr>
        </p:nvSpPr>
        <p:spPr>
          <a:xfrm>
            <a:off x="5400000" y="360000"/>
            <a:ext cx="5400000" cy="1008000"/>
          </a:xfrm>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FAB4FCE-5DFB-4423-ADC8-E6C79ABBEDD2}"/>
              </a:ext>
            </a:extLst>
          </p:cNvPr>
          <p:cNvSpPr>
            <a:spLocks noGrp="1"/>
          </p:cNvSpPr>
          <p:nvPr>
            <p:ph type="body" sz="quarter" idx="14"/>
          </p:nvPr>
        </p:nvSpPr>
        <p:spPr>
          <a:xfrm>
            <a:off x="5400000" y="1800225"/>
            <a:ext cx="6407997" cy="4140000"/>
          </a:xfrm>
        </p:spPr>
        <p:txBody>
          <a:bodyPr>
            <a:noAutofit/>
          </a:bodyPr>
          <a:lstStyle>
            <a:lvl1pPr>
              <a:defRPr sz="3600">
                <a:solidFill>
                  <a:schemeClr val="tx1"/>
                </a:solidFill>
                <a:latin typeface="+mn-lt"/>
              </a:defRPr>
            </a:lvl1pPr>
            <a:lvl2pPr>
              <a:defRPr sz="1800">
                <a:solidFill>
                  <a:schemeClr val="tx1"/>
                </a:solidFill>
                <a:latin typeface="+mn-lt"/>
              </a:defRPr>
            </a:lvl2pPr>
            <a:lvl3pPr>
              <a:defRPr sz="3600">
                <a:solidFill>
                  <a:schemeClr val="bg2"/>
                </a:solidFill>
                <a:latin typeface="+mn-lt"/>
              </a:defRPr>
            </a:lvl3pPr>
            <a:lvl4pPr>
              <a:defRPr sz="3600">
                <a:solidFill>
                  <a:schemeClr val="bg2"/>
                </a:solidFill>
                <a:latin typeface="+mn-lt"/>
              </a:defRPr>
            </a:lvl4pPr>
            <a:lvl5pPr>
              <a:defRPr sz="3600">
                <a:solidFill>
                  <a:schemeClr val="bg2"/>
                </a:solidFill>
                <a:latin typeface="+mn-lt"/>
              </a:defRPr>
            </a:lvl5pPr>
          </a:lstStyle>
          <a:p>
            <a:pPr lvl="0"/>
            <a:r>
              <a:rPr lang="en-US" noProof="0"/>
              <a:t>Click to edit Master text styles</a:t>
            </a:r>
          </a:p>
          <a:p>
            <a:pPr lvl="1"/>
            <a:r>
              <a:rPr lang="en-US" noProof="0"/>
              <a:t>Second level</a:t>
            </a:r>
          </a:p>
        </p:txBody>
      </p:sp>
      <p:sp>
        <p:nvSpPr>
          <p:cNvPr id="9" name="Picture Placeholder 8">
            <a:extLst>
              <a:ext uri="{FF2B5EF4-FFF2-40B4-BE49-F238E27FC236}">
                <a16:creationId xmlns:a16="http://schemas.microsoft.com/office/drawing/2014/main" id="{516D7771-B92C-4B57-B3D3-8B15F5B9689C}"/>
              </a:ext>
              <a:ext uri="{C183D7F6-B498-43B3-948B-1728B52AA6E4}">
                <adec:decorative xmlns:adec="http://schemas.microsoft.com/office/drawing/2017/decorative" val="0"/>
              </a:ext>
            </a:extLst>
          </p:cNvPr>
          <p:cNvSpPr>
            <a:spLocks noGrp="1"/>
          </p:cNvSpPr>
          <p:nvPr>
            <p:ph type="pic" sz="quarter" idx="13"/>
          </p:nvPr>
        </p:nvSpPr>
        <p:spPr>
          <a:xfrm>
            <a:off x="0" y="0"/>
            <a:ext cx="5040000" cy="6858000"/>
          </a:xfrm>
        </p:spPr>
        <p:txBody>
          <a:bodyPr/>
          <a:lstStyle/>
          <a:p>
            <a:r>
              <a:rPr lang="en-US" noProof="0"/>
              <a:t>Click icon to add picture</a:t>
            </a:r>
            <a:endParaRPr lang="en-AU" noProof="0"/>
          </a:p>
        </p:txBody>
      </p:sp>
      <p:sp>
        <p:nvSpPr>
          <p:cNvPr id="13" name="Text Placeholder 12">
            <a:extLst>
              <a:ext uri="{FF2B5EF4-FFF2-40B4-BE49-F238E27FC236}">
                <a16:creationId xmlns:a16="http://schemas.microsoft.com/office/drawing/2014/main" id="{518B06DF-F3D5-44F7-AB62-30A2ED1F46C7}"/>
              </a:ext>
            </a:extLst>
          </p:cNvPr>
          <p:cNvSpPr>
            <a:spLocks noGrp="1"/>
          </p:cNvSpPr>
          <p:nvPr>
            <p:ph type="body" sz="quarter" idx="15" hasCustomPrompt="1"/>
          </p:nvPr>
        </p:nvSpPr>
        <p:spPr>
          <a:xfrm>
            <a:off x="5400000" y="5976000"/>
            <a:ext cx="6407996" cy="360000"/>
          </a:xfrm>
        </p:spPr>
        <p:txBody>
          <a:bodyPr anchor="b">
            <a:noAutofit/>
          </a:bodyPr>
          <a:lstStyle>
            <a:lvl1pPr>
              <a:defRPr sz="1400">
                <a:latin typeface="+mn-lt"/>
              </a:defRPr>
            </a:lvl1pPr>
          </a:lstStyle>
          <a:p>
            <a:pPr lvl="0"/>
            <a:r>
              <a:rPr lang="en-AU" noProof="0"/>
              <a:t>Caption</a:t>
            </a:r>
          </a:p>
        </p:txBody>
      </p:sp>
      <p:sp>
        <p:nvSpPr>
          <p:cNvPr id="2" name="Slide Number Placeholder 1">
            <a:extLst>
              <a:ext uri="{FF2B5EF4-FFF2-40B4-BE49-F238E27FC236}">
                <a16:creationId xmlns:a16="http://schemas.microsoft.com/office/drawing/2014/main" id="{A128877F-C33A-D522-FD46-F348296ACE01}"/>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88934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arge quote">
    <p:spTree>
      <p:nvGrpSpPr>
        <p:cNvPr id="1" name=""/>
        <p:cNvGrpSpPr/>
        <p:nvPr/>
      </p:nvGrpSpPr>
      <p:grpSpPr>
        <a:xfrm>
          <a:off x="0" y="0"/>
          <a:ext cx="0" cy="0"/>
          <a:chOff x="0" y="0"/>
          <a:chExt cx="0" cy="0"/>
        </a:xfrm>
      </p:grpSpPr>
      <p:sp>
        <p:nvSpPr>
          <p:cNvPr id="2" name="Title 1"/>
          <p:cNvSpPr>
            <a:spLocks noGrp="1"/>
          </p:cNvSpPr>
          <p:nvPr>
            <p:ph type="title"/>
          </p:nvPr>
        </p:nvSpPr>
        <p:spPr>
          <a:xfrm>
            <a:off x="360000" y="359998"/>
            <a:ext cx="2520000" cy="5976002"/>
          </a:xfrm>
        </p:spPr>
        <p:txBody>
          <a:bodyPr>
            <a:noAutofit/>
          </a:bodyPr>
          <a:lstStyle>
            <a:lvl1pPr>
              <a:defRPr sz="1800">
                <a:latin typeface="+mj-lt"/>
              </a:defRPr>
            </a:lvl1p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80B8F80F-22E3-47D7-8D99-80BFFDFB35CD}"/>
              </a:ext>
              <a:ext uri="{C183D7F6-B498-43B3-948B-1728B52AA6E4}">
                <adec:decorative xmlns:adec="http://schemas.microsoft.com/office/drawing/2017/decorative" val="1"/>
              </a:ext>
            </a:extLst>
          </p:cNvPr>
          <p:cNvCxnSpPr>
            <a:cxnSpLocks/>
          </p:cNvCxnSpPr>
          <p:nvPr userDrawn="1"/>
        </p:nvCxnSpPr>
        <p:spPr>
          <a:xfrm>
            <a:off x="3096000" y="360000"/>
            <a:ext cx="0" cy="5976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312002" y="360000"/>
            <a:ext cx="7560000" cy="5976000"/>
          </a:xfrm>
        </p:spPr>
        <p:txBody>
          <a:bodyPr numCol="1" spcCol="180000"/>
          <a:lstStyle>
            <a:lvl1pPr>
              <a:defRPr sz="3600"/>
            </a:lvl1pPr>
            <a:lvl2pPr>
              <a:defRPr sz="1800">
                <a:latin typeface="+mn-lt"/>
              </a:defRPr>
            </a:lvl2pPr>
          </a:lstStyle>
          <a:p>
            <a:pPr lvl="0"/>
            <a:r>
              <a:rPr lang="en-US" noProof="0"/>
              <a:t>Click to edit Master text styles</a:t>
            </a:r>
          </a:p>
          <a:p>
            <a:pPr lvl="1"/>
            <a:r>
              <a:rPr lang="en-US" noProof="0"/>
              <a:t>Second level</a:t>
            </a:r>
          </a:p>
        </p:txBody>
      </p:sp>
      <p:sp>
        <p:nvSpPr>
          <p:cNvPr id="7" name="Slide Number Placeholder 6"/>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6187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5257F9B-C715-D998-280B-B0490FAB9D0D}"/>
              </a:ext>
            </a:extLst>
          </p:cNvPr>
          <p:cNvSpPr>
            <a:spLocks noGrp="1"/>
          </p:cNvSpPr>
          <p:nvPr>
            <p:ph type="title"/>
          </p:nvPr>
        </p:nvSpPr>
        <p:spPr/>
        <p:txBody>
          <a:bodyPr/>
          <a:lstStyle>
            <a:lvl1pPr>
              <a:defRPr/>
            </a:lvl1p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4220CACA-3621-403A-9123-4490A23AF647}"/>
              </a:ext>
              <a:ext uri="{C183D7F6-B498-43B3-948B-1728B52AA6E4}">
                <adec:decorative xmlns:adec="http://schemas.microsoft.com/office/drawing/2017/decorative" val="1"/>
              </a:ext>
            </a:extLst>
          </p:cNvPr>
          <p:cNvCxnSpPr/>
          <p:nvPr userDrawn="1"/>
        </p:nvCxnSpPr>
        <p:spPr>
          <a:xfrm>
            <a:off x="354000" y="1164823"/>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D33CF678-37C5-4AFF-90FB-A262BBC7A331}"/>
              </a:ext>
            </a:extLst>
          </p:cNvPr>
          <p:cNvSpPr>
            <a:spLocks noGrp="1"/>
          </p:cNvSpPr>
          <p:nvPr>
            <p:ph idx="1"/>
          </p:nvPr>
        </p:nvSpPr>
        <p:spPr>
          <a:xfrm>
            <a:off x="360000" y="1799999"/>
            <a:ext cx="11484000" cy="4320000"/>
          </a:xfrm>
        </p:spPr>
        <p:txBody>
          <a:bodyPr/>
          <a:lstStyle>
            <a:lvl1pPr>
              <a:defRPr>
                <a:latin typeface="+mn-lt"/>
              </a:defRPr>
            </a:lvl1pPr>
            <a:lvl2pPr>
              <a:defRPr/>
            </a:lvl2pPr>
            <a:lvl3pPr>
              <a:defRPr/>
            </a:lvl3pPr>
            <a:lvl4pPr>
              <a:defRPr/>
            </a:lvl4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C1C68106-4483-643D-2F20-EDD5AEDB960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09B0793B-9A9E-76CD-2FEC-E2CDF54AF06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704076309"/>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CE0587-CE28-E673-2798-12F5DFA4543B}"/>
              </a:ext>
            </a:extLst>
          </p:cNvPr>
          <p:cNvSpPr>
            <a:spLocks noGrp="1"/>
          </p:cNvSpPr>
          <p:nvPr>
            <p:ph type="title"/>
          </p:nvPr>
        </p:nvSpPr>
        <p:spPr/>
        <p:txBody>
          <a:bodyPr/>
          <a:lstStyle/>
          <a:p>
            <a:r>
              <a:rPr lang="en-US" noProof="0"/>
              <a:t>Click to edit Master title style</a:t>
            </a:r>
            <a:endParaRPr lang="en-AU" noProof="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60000" y="1800000"/>
            <a:ext cx="11473200" cy="4320000"/>
          </a:xfrm>
        </p:spPr>
        <p:txBody>
          <a:bodyPr numCol="2" spcCol="180000"/>
          <a:lstStyle>
            <a:lvl1pPr>
              <a:defRPr sz="2000"/>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13DA8821-872D-DA98-FD86-2667B05FAE90}"/>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583723895"/>
      </p:ext>
    </p:extLst>
  </p:cSld>
  <p:clrMapOvr>
    <a:masterClrMapping/>
  </p:clrMapOvr>
  <p:extLst>
    <p:ext uri="{DCECCB84-F9BA-43D5-87BE-67443E8EF086}">
      <p15:sldGuideLst xmlns:p15="http://schemas.microsoft.com/office/powerpoint/2012/main">
        <p15:guide id="1" orient="horz" pos="4224"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box and two column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9C3ABC-6C4C-FAD8-5C90-97C9B2C4F508}"/>
              </a:ext>
            </a:extLst>
          </p:cNvPr>
          <p:cNvSpPr>
            <a:spLocks noGrp="1"/>
          </p:cNvSpPr>
          <p:nvPr>
            <p:ph type="title"/>
          </p:nvPr>
        </p:nvSpPr>
        <p:spPr/>
        <p:txBody>
          <a:bodyPr/>
          <a:lstStyle/>
          <a:p>
            <a:r>
              <a:rPr lang="en-US" noProof="0"/>
              <a:t>Click to edit Master title style</a:t>
            </a:r>
            <a:endParaRPr lang="en-AU" noProof="0"/>
          </a:p>
        </p:txBody>
      </p:sp>
      <p:cxnSp>
        <p:nvCxnSpPr>
          <p:cNvPr id="8" name="Straight Connector 7">
            <a:extLst>
              <a:ext uri="{FF2B5EF4-FFF2-40B4-BE49-F238E27FC236}">
                <a16:creationId xmlns:a16="http://schemas.microsoft.com/office/drawing/2014/main" id="{1B695500-632C-466D-B92D-D85554040D3A}"/>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A728366C-8E0F-43D3-99CB-DE12D7F372E5}"/>
              </a:ext>
            </a:extLst>
          </p:cNvPr>
          <p:cNvSpPr>
            <a:spLocks noGrp="1"/>
          </p:cNvSpPr>
          <p:nvPr>
            <p:ph type="body" sz="quarter" idx="13"/>
          </p:nvPr>
        </p:nvSpPr>
        <p:spPr>
          <a:xfrm>
            <a:off x="360000" y="1800001"/>
            <a:ext cx="4680000" cy="4319998"/>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3" name="Content Placeholder 2"/>
          <p:cNvSpPr>
            <a:spLocks noGrp="1"/>
          </p:cNvSpPr>
          <p:nvPr>
            <p:ph idx="1"/>
          </p:nvPr>
        </p:nvSpPr>
        <p:spPr>
          <a:xfrm>
            <a:off x="5220000" y="1800001"/>
            <a:ext cx="6624000" cy="4319998"/>
          </a:xfrm>
        </p:spPr>
        <p:txBody>
          <a:bodyPr numCol="2" spcCol="180000"/>
          <a:lstStyle>
            <a:lvl1pPr>
              <a:defRPr/>
            </a:lvl1pPr>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8FA695AB-F823-4A00-866F-671850CAC9CC}"/>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CF044F22-50EB-721D-DCB8-73255FFA7E27}"/>
              </a:ext>
            </a:extLst>
          </p:cNvPr>
          <p:cNvSpPr>
            <a:spLocks noGrp="1"/>
          </p:cNvSpPr>
          <p:nvPr>
            <p:ph type="sldNum" sz="quarter" idx="14"/>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69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multi-conten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9123783-B36F-FC9F-CD55-EDC756E54526}"/>
              </a:ext>
            </a:extLst>
          </p:cNvPr>
          <p:cNvSpPr>
            <a:spLocks noGrp="1"/>
          </p:cNvSpPr>
          <p:nvPr>
            <p:ph type="title"/>
          </p:nvPr>
        </p:nvSpPr>
        <p:spPr/>
        <p:txBody>
          <a:bodyPr/>
          <a:lstStyle/>
          <a:p>
            <a:r>
              <a:rPr lang="en-US" noProof="0"/>
              <a:t>Click to edit Master title style</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360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800000"/>
            <a:ext cx="5616000" cy="432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3489BCDB-A0CC-B54C-ECE2-9EFE4F58BD01}"/>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68A74C7-627F-C434-F744-29348409A7CB}"/>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30163793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heading, one column text and multi-conten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8D23-1962-FEDB-743A-3ADF408ADE54}"/>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5615637"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5615637" cy="3239999"/>
          </a:xfrm>
        </p:spPr>
        <p:txBody>
          <a:bodyPr numCol="1" spcCol="180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6228000" y="1799996"/>
            <a:ext cx="5616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027668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heading, two column text and multi-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2A044-8498-3E9C-8FB1-4B20BF2C24BF}"/>
              </a:ext>
            </a:extLst>
          </p:cNvPr>
          <p:cNvSpPr>
            <a:spLocks noGrp="1"/>
          </p:cNvSpPr>
          <p:nvPr>
            <p:ph type="title"/>
          </p:nvPr>
        </p:nvSpPr>
        <p:spPr/>
        <p:txBody>
          <a:bodyPr/>
          <a:lstStyle/>
          <a:p>
            <a:r>
              <a:rPr lang="en-US"/>
              <a:t>Click to edit Master title style</a:t>
            </a:r>
            <a:endParaRPr lang="en-AU"/>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360363" y="1799996"/>
            <a:ext cx="7560000" cy="864003"/>
          </a:xfrm>
        </p:spPr>
        <p:txBody>
          <a:bodyPr/>
          <a:lstStyle>
            <a:lvl1pPr>
              <a:defRPr b="0">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8"/>
            <a:ext cx="7560000" cy="3239999"/>
          </a:xfrm>
        </p:spPr>
        <p:txBody>
          <a:bodyPr numCol="2" spcCol="180000"/>
          <a:lstStyle>
            <a:lvl5pPr>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4" name="Content Placeholder 3"/>
          <p:cNvSpPr>
            <a:spLocks noGrp="1"/>
          </p:cNvSpPr>
          <p:nvPr>
            <p:ph sz="half" idx="2"/>
          </p:nvPr>
        </p:nvSpPr>
        <p:spPr>
          <a:xfrm>
            <a:off x="8172000" y="1799996"/>
            <a:ext cx="3672000" cy="4320002"/>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FE2A9009-B980-F33D-351A-CB3398BF3C05}"/>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DDC80FCE-1988-2F0C-DC0A-CD7B9BE7D354}"/>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2394264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bheading box, three column text and multi-content">
    <p:bg>
      <p:bgPr>
        <a:solidFill>
          <a:schemeClr val="accent4"/>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7E4088-15FF-8FE1-4EE3-915A705BFFF6}"/>
              </a:ext>
            </a:extLst>
          </p:cNvPr>
          <p:cNvSpPr>
            <a:spLocks noGrp="1"/>
          </p:cNvSpPr>
          <p:nvPr>
            <p:ph type="title"/>
          </p:nvPr>
        </p:nvSpPr>
        <p:spPr/>
        <p:txBody>
          <a:bodyPr/>
          <a:lstStyle/>
          <a:p>
            <a:r>
              <a:rPr lang="en-US"/>
              <a:t>Click to edit Master title style</a:t>
            </a:r>
            <a:endParaRPr lang="en-AU"/>
          </a:p>
        </p:txBody>
      </p:sp>
      <p:cxnSp>
        <p:nvCxnSpPr>
          <p:cNvPr id="8" name="Straight Connector 7">
            <a:extLst>
              <a:ext uri="{FF2B5EF4-FFF2-40B4-BE49-F238E27FC236}">
                <a16:creationId xmlns:a16="http://schemas.microsoft.com/office/drawing/2014/main" id="{36CEE26C-693E-448A-A669-8893AB2ABF42}"/>
              </a:ext>
              <a:ext uri="{C183D7F6-B498-43B3-948B-1728B52AA6E4}">
                <adec:decorative xmlns:adec="http://schemas.microsoft.com/office/drawing/2017/decorative" val="1"/>
              </a:ext>
            </a:extLst>
          </p:cNvPr>
          <p:cNvCxnSpPr>
            <a:cxnSpLocks/>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33874E0E-52BE-422A-8D25-EB76C690AF78}"/>
              </a:ext>
            </a:extLst>
          </p:cNvPr>
          <p:cNvSpPr>
            <a:spLocks noGrp="1"/>
          </p:cNvSpPr>
          <p:nvPr>
            <p:ph type="body" sz="quarter" idx="14" hasCustomPrompt="1"/>
          </p:nvPr>
        </p:nvSpPr>
        <p:spPr>
          <a:xfrm>
            <a:off x="360362" y="1800000"/>
            <a:ext cx="8531999" cy="864000"/>
          </a:xfrm>
        </p:spPr>
        <p:txBody>
          <a:bodyPr/>
          <a:lstStyle>
            <a:lvl1pPr>
              <a:defRPr b="0">
                <a:solidFill>
                  <a:schemeClr val="tx1"/>
                </a:solidFill>
                <a:latin typeface="Public Sans SemiBold" pitchFamily="2" charset="0"/>
              </a:defRPr>
            </a:lvl1pPr>
          </a:lstStyle>
          <a:p>
            <a:pPr lvl="0"/>
            <a:r>
              <a:rPr lang="en-AU" noProof="0"/>
              <a:t>Subheading</a:t>
            </a:r>
          </a:p>
        </p:txBody>
      </p:sp>
      <p:sp>
        <p:nvSpPr>
          <p:cNvPr id="11" name="Text Placeholder 10">
            <a:extLst>
              <a:ext uri="{FF2B5EF4-FFF2-40B4-BE49-F238E27FC236}">
                <a16:creationId xmlns:a16="http://schemas.microsoft.com/office/drawing/2014/main" id="{FBCA03EB-CF3D-4096-8D64-2420CB9A078B}"/>
              </a:ext>
            </a:extLst>
          </p:cNvPr>
          <p:cNvSpPr>
            <a:spLocks noGrp="1"/>
          </p:cNvSpPr>
          <p:nvPr>
            <p:ph type="body" sz="quarter" idx="13"/>
          </p:nvPr>
        </p:nvSpPr>
        <p:spPr>
          <a:xfrm>
            <a:off x="360363" y="2879999"/>
            <a:ext cx="8532000" cy="3204002"/>
          </a:xfrm>
        </p:spPr>
        <p:txBody>
          <a:bodyPr numCol="3" spcCol="180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5" name="Content Placeholder 2">
            <a:extLst>
              <a:ext uri="{FF2B5EF4-FFF2-40B4-BE49-F238E27FC236}">
                <a16:creationId xmlns:a16="http://schemas.microsoft.com/office/drawing/2014/main" id="{6D8D4F95-9C64-4F83-948A-83B534175047}"/>
              </a:ext>
            </a:extLst>
          </p:cNvPr>
          <p:cNvSpPr>
            <a:spLocks noGrp="1"/>
          </p:cNvSpPr>
          <p:nvPr>
            <p:ph sz="quarter" idx="17"/>
          </p:nvPr>
        </p:nvSpPr>
        <p:spPr>
          <a:xfrm>
            <a:off x="9072563" y="1800225"/>
            <a:ext cx="2735262" cy="4283773"/>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0" name="Straight Connector 9">
            <a:extLst>
              <a:ext uri="{FF2B5EF4-FFF2-40B4-BE49-F238E27FC236}">
                <a16:creationId xmlns:a16="http://schemas.microsoft.com/office/drawing/2014/main" id="{1325F63D-D41C-489E-A63F-1C32BB79AD1D}"/>
              </a:ext>
              <a:ext uri="{C183D7F6-B498-43B3-948B-1728B52AA6E4}">
                <adec:decorative xmlns:adec="http://schemas.microsoft.com/office/drawing/2017/decorative" val="1"/>
              </a:ext>
            </a:extLst>
          </p:cNvPr>
          <p:cNvCxnSpPr/>
          <p:nvPr userDrawn="1"/>
        </p:nvCxnSpPr>
        <p:spPr>
          <a:xfrm>
            <a:off x="360000" y="6300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BD8289E0-5097-5F11-B9C6-5305FA6340F4}"/>
              </a:ext>
            </a:extLst>
          </p:cNvPr>
          <p:cNvSpPr>
            <a:spLocks noGrp="1"/>
          </p:cNvSpPr>
          <p:nvPr>
            <p:ph type="sldNum" sz="quarter" idx="16"/>
          </p:nvPr>
        </p:nvSpPr>
        <p:spPr/>
        <p:txBody>
          <a:bodyPr/>
          <a:lstStyle>
            <a:lvl1pPr>
              <a:defRPr>
                <a:solidFill>
                  <a:schemeClr val="accent1"/>
                </a:solidFill>
              </a:defRPr>
            </a:lvl1pPr>
          </a:lstStyle>
          <a:p>
            <a:fld id="{10A01DC5-1685-4615-8240-15192985C6A2}" type="slidenum">
              <a:rPr lang="en-AU" smtClean="0"/>
              <a:pPr/>
              <a:t>‹#›</a:t>
            </a:fld>
            <a:endParaRPr lang="en-AU"/>
          </a:p>
        </p:txBody>
      </p:sp>
    </p:spTree>
    <p:extLst>
      <p:ext uri="{BB962C8B-B14F-4D97-AF65-F5344CB8AC3E}">
        <p14:creationId xmlns:p14="http://schemas.microsoft.com/office/powerpoint/2010/main" val="28878998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with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5" name="Picture Placeholder 4">
            <a:extLst>
              <a:ext uri="{FF2B5EF4-FFF2-40B4-BE49-F238E27FC236}">
                <a16:creationId xmlns:a16="http://schemas.microsoft.com/office/drawing/2014/main" id="{0AA01239-4425-4D06-9E14-E14F3426FB3F}"/>
              </a:ext>
              <a:ext uri="{C183D7F6-B498-43B3-948B-1728B52AA6E4}">
                <adec:decorative xmlns:adec="http://schemas.microsoft.com/office/drawing/2017/decorative" val="0"/>
              </a:ext>
            </a:extLst>
          </p:cNvPr>
          <p:cNvSpPr>
            <a:spLocks noGrp="1"/>
          </p:cNvSpPr>
          <p:nvPr>
            <p:ph type="pic" sz="quarter" idx="15"/>
          </p:nvPr>
        </p:nvSpPr>
        <p:spPr>
          <a:xfrm>
            <a:off x="360000" y="1548000"/>
            <a:ext cx="5616000" cy="4680000"/>
          </a:xfrm>
        </p:spPr>
        <p:txBody>
          <a:bodyPr/>
          <a:lstStyle/>
          <a:p>
            <a:r>
              <a:rPr lang="en-US" noProof="0"/>
              <a:t>Click icon to add picture</a:t>
            </a:r>
            <a:endParaRPr lang="en-AU" noProof="0"/>
          </a:p>
        </p:txBody>
      </p:sp>
      <p:cxnSp>
        <p:nvCxnSpPr>
          <p:cNvPr id="10" name="Straight Connector 9">
            <a:extLst>
              <a:ext uri="{FF2B5EF4-FFF2-40B4-BE49-F238E27FC236}">
                <a16:creationId xmlns:a16="http://schemas.microsoft.com/office/drawing/2014/main" id="{3991318D-3683-472A-A0D1-0589B053F39E}"/>
              </a:ext>
              <a:ext uri="{C183D7F6-B498-43B3-948B-1728B52AA6E4}">
                <adec:decorative xmlns:adec="http://schemas.microsoft.com/office/drawing/2017/decorative" val="1"/>
              </a:ext>
            </a:extLst>
          </p:cNvPr>
          <p:cNvCxnSpPr>
            <a:cxnSpLocks/>
          </p:cNvCxnSpPr>
          <p:nvPr userDrawn="1"/>
        </p:nvCxnSpPr>
        <p:spPr>
          <a:xfrm>
            <a:off x="6196826" y="1548000"/>
            <a:ext cx="56831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 Placeholder 12">
            <a:extLst>
              <a:ext uri="{FF2B5EF4-FFF2-40B4-BE49-F238E27FC236}">
                <a16:creationId xmlns:a16="http://schemas.microsoft.com/office/drawing/2014/main" id="{5839C8C2-80E2-46DE-BF7F-C7411ABD3515}"/>
              </a:ext>
            </a:extLst>
          </p:cNvPr>
          <p:cNvSpPr>
            <a:spLocks noGrp="1"/>
          </p:cNvSpPr>
          <p:nvPr>
            <p:ph type="body" sz="quarter" idx="14" hasCustomPrompt="1"/>
          </p:nvPr>
        </p:nvSpPr>
        <p:spPr>
          <a:xfrm>
            <a:off x="6216002" y="1728000"/>
            <a:ext cx="5627998" cy="900000"/>
          </a:xfrm>
        </p:spPr>
        <p:txBody>
          <a:bodyPr anchor="t" anchorCtr="0">
            <a:noAutofit/>
          </a:bodyPr>
          <a:lstStyle>
            <a:lvl1pPr>
              <a:defRPr sz="1400">
                <a:latin typeface="+mn-lt"/>
              </a:defRPr>
            </a:lvl1pPr>
          </a:lstStyle>
          <a:p>
            <a:pPr lvl="0"/>
            <a:r>
              <a:rPr lang="en-AU" noProof="0"/>
              <a:t>Caption</a:t>
            </a:r>
          </a:p>
        </p:txBody>
      </p:sp>
      <p:sp>
        <p:nvSpPr>
          <p:cNvPr id="16" name="Content Placeholder 3">
            <a:extLst>
              <a:ext uri="{FF2B5EF4-FFF2-40B4-BE49-F238E27FC236}">
                <a16:creationId xmlns:a16="http://schemas.microsoft.com/office/drawing/2014/main" id="{1F43CC2C-E436-4916-8505-D07C84AB9C9E}"/>
              </a:ext>
            </a:extLst>
          </p:cNvPr>
          <p:cNvSpPr>
            <a:spLocks noGrp="1"/>
          </p:cNvSpPr>
          <p:nvPr>
            <p:ph sz="half" idx="2"/>
          </p:nvPr>
        </p:nvSpPr>
        <p:spPr>
          <a:xfrm>
            <a:off x="6216002" y="2772000"/>
            <a:ext cx="5627998"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4" name="Straight Connector 13">
            <a:extLst>
              <a:ext uri="{FF2B5EF4-FFF2-40B4-BE49-F238E27FC236}">
                <a16:creationId xmlns:a16="http://schemas.microsoft.com/office/drawing/2014/main" id="{506265F5-1D86-46C9-8A9A-0411B3E72E63}"/>
              </a:ext>
              <a:ext uri="{C183D7F6-B498-43B3-948B-1728B52AA6E4}">
                <adec:decorative xmlns:adec="http://schemas.microsoft.com/office/drawing/2017/decorative" val="1"/>
              </a:ext>
            </a:extLst>
          </p:cNvPr>
          <p:cNvCxnSpPr>
            <a:cxnSpLocks/>
          </p:cNvCxnSpPr>
          <p:nvPr userDrawn="1"/>
        </p:nvCxnSpPr>
        <p:spPr>
          <a:xfrm flipV="1">
            <a:off x="6196826" y="6228000"/>
            <a:ext cx="5683174"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42250978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arge multi-content with small multi-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645A3A4-C916-02CF-411A-DF8992EDA210}"/>
              </a:ext>
            </a:extLst>
          </p:cNvPr>
          <p:cNvSpPr>
            <a:spLocks noGrp="1"/>
          </p:cNvSpPr>
          <p:nvPr>
            <p:ph type="title"/>
          </p:nvPr>
        </p:nvSpPr>
        <p:spPr/>
        <p:txBody>
          <a:bodyPr/>
          <a:lstStyle/>
          <a:p>
            <a:r>
              <a:rPr lang="en-US" noProof="0"/>
              <a:t>Click to edit Master title style</a:t>
            </a:r>
            <a:endParaRPr lang="en-AU" noProof="0"/>
          </a:p>
        </p:txBody>
      </p:sp>
      <p:sp>
        <p:nvSpPr>
          <p:cNvPr id="17" name="Content Placeholder 3">
            <a:extLst>
              <a:ext uri="{FF2B5EF4-FFF2-40B4-BE49-F238E27FC236}">
                <a16:creationId xmlns:a16="http://schemas.microsoft.com/office/drawing/2014/main" id="{38448747-626A-46AB-BEF5-520A55297EDC}"/>
              </a:ext>
            </a:extLst>
          </p:cNvPr>
          <p:cNvSpPr>
            <a:spLocks noGrp="1"/>
          </p:cNvSpPr>
          <p:nvPr>
            <p:ph sz="half" idx="17"/>
          </p:nvPr>
        </p:nvSpPr>
        <p:spPr>
          <a:xfrm>
            <a:off x="360000" y="1547999"/>
            <a:ext cx="7560000" cy="4679999"/>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9" name="Straight Connector 8">
            <a:extLst>
              <a:ext uri="{FF2B5EF4-FFF2-40B4-BE49-F238E27FC236}">
                <a16:creationId xmlns:a16="http://schemas.microsoft.com/office/drawing/2014/main" id="{D97CC562-144A-4EC8-A68D-03DE6177D0F2}"/>
              </a:ext>
              <a:ext uri="{C183D7F6-B498-43B3-948B-1728B52AA6E4}">
                <adec:decorative xmlns:adec="http://schemas.microsoft.com/office/drawing/2017/decorative" val="1"/>
              </a:ext>
            </a:extLst>
          </p:cNvPr>
          <p:cNvCxnSpPr>
            <a:cxnSpLocks/>
          </p:cNvCxnSpPr>
          <p:nvPr userDrawn="1"/>
        </p:nvCxnSpPr>
        <p:spPr>
          <a:xfrm>
            <a:off x="8172000" y="1548000"/>
            <a:ext cx="370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3">
            <a:extLst>
              <a:ext uri="{FF2B5EF4-FFF2-40B4-BE49-F238E27FC236}">
                <a16:creationId xmlns:a16="http://schemas.microsoft.com/office/drawing/2014/main" id="{D6D3B884-3085-43E9-B731-851596D89246}"/>
              </a:ext>
            </a:extLst>
          </p:cNvPr>
          <p:cNvSpPr>
            <a:spLocks noGrp="1"/>
          </p:cNvSpPr>
          <p:nvPr>
            <p:ph sz="half" idx="2"/>
          </p:nvPr>
        </p:nvSpPr>
        <p:spPr>
          <a:xfrm>
            <a:off x="8172000" y="1800000"/>
            <a:ext cx="3672000" cy="3239995"/>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3" name="Text Placeholder 12">
            <a:extLst>
              <a:ext uri="{FF2B5EF4-FFF2-40B4-BE49-F238E27FC236}">
                <a16:creationId xmlns:a16="http://schemas.microsoft.com/office/drawing/2014/main" id="{4652EAB0-9BF3-42B8-9260-854C74B7761C}"/>
              </a:ext>
            </a:extLst>
          </p:cNvPr>
          <p:cNvSpPr>
            <a:spLocks noGrp="1"/>
          </p:cNvSpPr>
          <p:nvPr>
            <p:ph type="body" sz="quarter" idx="14" hasCustomPrompt="1"/>
          </p:nvPr>
        </p:nvSpPr>
        <p:spPr>
          <a:xfrm>
            <a:off x="8172000" y="5219998"/>
            <a:ext cx="3672000" cy="900000"/>
          </a:xfrm>
        </p:spPr>
        <p:txBody>
          <a:bodyPr anchor="b">
            <a:noAutofit/>
          </a:bodyPr>
          <a:lstStyle>
            <a:lvl1pPr>
              <a:defRPr sz="1400">
                <a:latin typeface="+mn-lt"/>
              </a:defRPr>
            </a:lvl1pPr>
          </a:lstStyle>
          <a:p>
            <a:pPr lvl="0"/>
            <a:r>
              <a:rPr lang="en-AU" noProof="0"/>
              <a:t>Caption</a:t>
            </a:r>
          </a:p>
        </p:txBody>
      </p:sp>
      <p:cxnSp>
        <p:nvCxnSpPr>
          <p:cNvPr id="15" name="Straight Connector 14">
            <a:extLst>
              <a:ext uri="{FF2B5EF4-FFF2-40B4-BE49-F238E27FC236}">
                <a16:creationId xmlns:a16="http://schemas.microsoft.com/office/drawing/2014/main" id="{D55E9072-3A33-4C6D-A549-4A012107B65C}"/>
              </a:ext>
              <a:ext uri="{C183D7F6-B498-43B3-948B-1728B52AA6E4}">
                <adec:decorative xmlns:adec="http://schemas.microsoft.com/office/drawing/2017/decorative" val="1"/>
              </a:ext>
            </a:extLst>
          </p:cNvPr>
          <p:cNvCxnSpPr>
            <a:cxnSpLocks/>
          </p:cNvCxnSpPr>
          <p:nvPr userDrawn="1"/>
        </p:nvCxnSpPr>
        <p:spPr>
          <a:xfrm>
            <a:off x="8172000" y="6227998"/>
            <a:ext cx="3708000" cy="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C6C6E195-08D8-B578-8FC3-04019FAB2860}"/>
              </a:ext>
            </a:extLst>
          </p:cNvPr>
          <p:cNvSpPr>
            <a:spLocks noGrp="1"/>
          </p:cNvSpPr>
          <p:nvPr>
            <p:ph type="sldNum" sz="quarter" idx="16"/>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11493817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arge multi-content with two small multi-content">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E937FAD-09C4-B9AC-E0F8-D88B1E980AFF}"/>
              </a:ext>
              <a:ext uri="{C183D7F6-B498-43B3-948B-1728B52AA6E4}">
                <adec:decorative xmlns:adec="http://schemas.microsoft.com/office/drawing/2017/decorative" val="1"/>
              </a:ext>
            </a:extLst>
          </p:cNvPr>
          <p:cNvCxnSpPr>
            <a:cxnSpLocks/>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491CDD6-AF2B-7135-AE3A-404BB16DE4A8}"/>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1" name="Content Placeholder 2">
            <a:extLst>
              <a:ext uri="{FF2B5EF4-FFF2-40B4-BE49-F238E27FC236}">
                <a16:creationId xmlns:a16="http://schemas.microsoft.com/office/drawing/2014/main" id="{7E6C549F-1F7B-41DD-ADF0-64B0D51DDAAB}"/>
              </a:ext>
            </a:extLst>
          </p:cNvPr>
          <p:cNvSpPr>
            <a:spLocks noGrp="1"/>
          </p:cNvSpPr>
          <p:nvPr>
            <p:ph sz="half" idx="16"/>
          </p:nvPr>
        </p:nvSpPr>
        <p:spPr>
          <a:xfrm>
            <a:off x="538901" y="1800000"/>
            <a:ext cx="6229098" cy="45352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6948000" y="1728000"/>
            <a:ext cx="0" cy="460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7127998" y="1799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4" name="Content Placeholder 2">
            <a:extLst>
              <a:ext uri="{FF2B5EF4-FFF2-40B4-BE49-F238E27FC236}">
                <a16:creationId xmlns:a16="http://schemas.microsoft.com/office/drawing/2014/main" id="{6AE65C04-84EB-4031-88C3-1FA3B7C76EF5}"/>
              </a:ext>
            </a:extLst>
          </p:cNvPr>
          <p:cNvSpPr>
            <a:spLocks noGrp="1"/>
          </p:cNvSpPr>
          <p:nvPr>
            <p:ph sz="half" idx="18"/>
          </p:nvPr>
        </p:nvSpPr>
        <p:spPr>
          <a:xfrm>
            <a:off x="7127998" y="3923999"/>
            <a:ext cx="4715997" cy="197999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16" name="Text Placeholder 12">
            <a:extLst>
              <a:ext uri="{FF2B5EF4-FFF2-40B4-BE49-F238E27FC236}">
                <a16:creationId xmlns:a16="http://schemas.microsoft.com/office/drawing/2014/main" id="{0EAFF04E-EED2-4901-9136-39CEC8DFA263}"/>
              </a:ext>
            </a:extLst>
          </p:cNvPr>
          <p:cNvSpPr>
            <a:spLocks noGrp="1"/>
          </p:cNvSpPr>
          <p:nvPr>
            <p:ph type="body" sz="quarter" idx="14" hasCustomPrompt="1"/>
          </p:nvPr>
        </p:nvSpPr>
        <p:spPr>
          <a:xfrm>
            <a:off x="7127998" y="6048000"/>
            <a:ext cx="4716000" cy="288000"/>
          </a:xfrm>
        </p:spPr>
        <p:txBody>
          <a:bodyPr anchor="b" anchorCtr="0">
            <a:normAutofit/>
          </a:bodyPr>
          <a:lstStyle>
            <a:lvl1pPr>
              <a:defRPr sz="1200">
                <a:latin typeface="+mn-lt"/>
              </a:defRPr>
            </a:lvl1pPr>
          </a:lstStyle>
          <a:p>
            <a:pPr lvl="0"/>
            <a:r>
              <a:rPr lang="en-AU" noProof="0"/>
              <a:t>Caption</a:t>
            </a:r>
          </a:p>
        </p:txBody>
      </p:sp>
      <p:sp>
        <p:nvSpPr>
          <p:cNvPr id="6" name="Slide Number Placeholder 5">
            <a:extLst>
              <a:ext uri="{FF2B5EF4-FFF2-40B4-BE49-F238E27FC236}">
                <a16:creationId xmlns:a16="http://schemas.microsoft.com/office/drawing/2014/main" id="{AD7D6739-5371-B762-58B3-DA849DE6A79E}"/>
              </a:ext>
            </a:extLst>
          </p:cNvPr>
          <p:cNvSpPr>
            <a:spLocks noGrp="1"/>
          </p:cNvSpPr>
          <p:nvPr>
            <p:ph type="sldNum" sz="quarter" idx="15"/>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56369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harts with supporting text">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36E96714-DAB5-89E1-9A49-F9D9F3DE01D0}"/>
              </a:ext>
              <a:ext uri="{C183D7F6-B498-43B3-948B-1728B52AA6E4}">
                <adec:decorative xmlns:adec="http://schemas.microsoft.com/office/drawing/2017/decorative" val="1"/>
              </a:ext>
            </a:extLst>
          </p:cNvPr>
          <p:cNvCxnSpPr/>
          <p:nvPr userDrawn="1"/>
        </p:nvCxnSpPr>
        <p:spPr>
          <a:xfrm>
            <a:off x="360000" y="360000"/>
            <a:ext cx="0" cy="597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itle 2">
            <a:extLst>
              <a:ext uri="{FF2B5EF4-FFF2-40B4-BE49-F238E27FC236}">
                <a16:creationId xmlns:a16="http://schemas.microsoft.com/office/drawing/2014/main" id="{A5F073A6-78DC-D556-A6E7-C245EAE45D1D}"/>
              </a:ext>
            </a:extLst>
          </p:cNvPr>
          <p:cNvSpPr>
            <a:spLocks noGrp="1"/>
          </p:cNvSpPr>
          <p:nvPr>
            <p:ph type="title"/>
          </p:nvPr>
        </p:nvSpPr>
        <p:spPr>
          <a:xfrm>
            <a:off x="540000" y="360000"/>
            <a:ext cx="10080000" cy="1008000"/>
          </a:xfrm>
        </p:spPr>
        <p:txBody>
          <a:bodyPr/>
          <a:lstStyle/>
          <a:p>
            <a:r>
              <a:rPr lang="en-US" noProof="0"/>
              <a:t>Click to edit Master title style</a:t>
            </a:r>
            <a:endParaRPr lang="en-AU" noProof="0"/>
          </a:p>
        </p:txBody>
      </p:sp>
      <p:sp>
        <p:nvSpPr>
          <p:cNvPr id="12" name="Chart Placeholder 11">
            <a:extLst>
              <a:ext uri="{FF2B5EF4-FFF2-40B4-BE49-F238E27FC236}">
                <a16:creationId xmlns:a16="http://schemas.microsoft.com/office/drawing/2014/main" id="{D7E1CAC4-88FF-4E85-8A37-9D1F4A8514EE}"/>
              </a:ext>
            </a:extLst>
          </p:cNvPr>
          <p:cNvSpPr>
            <a:spLocks noGrp="1"/>
          </p:cNvSpPr>
          <p:nvPr>
            <p:ph type="chart" sz="quarter" idx="15"/>
          </p:nvPr>
        </p:nvSpPr>
        <p:spPr>
          <a:xfrm>
            <a:off x="539750" y="1547999"/>
            <a:ext cx="7560000" cy="3888000"/>
          </a:xfrm>
        </p:spPr>
        <p:txBody>
          <a:bodyPr/>
          <a:lstStyle/>
          <a:p>
            <a:r>
              <a:rPr lang="en-US" noProof="0"/>
              <a:t>Click icon to add chart</a:t>
            </a:r>
            <a:endParaRPr lang="en-AU" noProof="0"/>
          </a:p>
        </p:txBody>
      </p:sp>
      <p:sp>
        <p:nvSpPr>
          <p:cNvPr id="20" name="Text Placeholder 19">
            <a:extLst>
              <a:ext uri="{FF2B5EF4-FFF2-40B4-BE49-F238E27FC236}">
                <a16:creationId xmlns:a16="http://schemas.microsoft.com/office/drawing/2014/main" id="{CD3768AF-49AB-464E-9DF6-68376B8AC32E}"/>
              </a:ext>
            </a:extLst>
          </p:cNvPr>
          <p:cNvSpPr>
            <a:spLocks noGrp="1"/>
          </p:cNvSpPr>
          <p:nvPr>
            <p:ph type="body" sz="quarter" idx="17"/>
          </p:nvPr>
        </p:nvSpPr>
        <p:spPr>
          <a:xfrm>
            <a:off x="539750" y="5544000"/>
            <a:ext cx="7560000" cy="792000"/>
          </a:xfrm>
        </p:spPr>
        <p:txBody>
          <a:bodyPr>
            <a:noAutofit/>
          </a:bodyPr>
          <a:lstStyle>
            <a:lvl1pPr>
              <a:lnSpc>
                <a:spcPct val="100000"/>
              </a:lnSpc>
              <a:spcAft>
                <a:spcPts val="0"/>
              </a:spcAft>
              <a:defRPr sz="1800" b="0">
                <a:latin typeface="Public Sans SemiBold" pitchFamily="2" charset="0"/>
              </a:defRPr>
            </a:lvl1pPr>
            <a:lvl2pPr>
              <a:lnSpc>
                <a:spcPct val="100000"/>
              </a:lnSpc>
              <a:spcAft>
                <a:spcPts val="0"/>
              </a:spcAft>
              <a:defRPr sz="1800" b="0">
                <a:latin typeface="+mn-lt"/>
              </a:defRPr>
            </a:lvl2pPr>
            <a:lvl3pPr>
              <a:defRPr sz="1200"/>
            </a:lvl3pPr>
            <a:lvl4pPr>
              <a:defRPr sz="1200"/>
            </a:lvl4pPr>
            <a:lvl5pPr>
              <a:defRPr sz="1200"/>
            </a:lvl5pPr>
          </a:lstStyle>
          <a:p>
            <a:pPr lvl="0"/>
            <a:r>
              <a:rPr lang="en-US" noProof="0"/>
              <a:t>Click to edit Master text styles</a:t>
            </a:r>
          </a:p>
          <a:p>
            <a:pPr lvl="1"/>
            <a:r>
              <a:rPr lang="en-US" noProof="0"/>
              <a:t>Second level</a:t>
            </a:r>
          </a:p>
        </p:txBody>
      </p:sp>
      <p:cxnSp>
        <p:nvCxnSpPr>
          <p:cNvPr id="17" name="Straight Connector 16">
            <a:extLst>
              <a:ext uri="{FF2B5EF4-FFF2-40B4-BE49-F238E27FC236}">
                <a16:creationId xmlns:a16="http://schemas.microsoft.com/office/drawing/2014/main" id="{82CE467A-6B5B-43F6-973F-516915856717}"/>
              </a:ext>
              <a:ext uri="{C183D7F6-B498-43B3-948B-1728B52AA6E4}">
                <adec:decorative xmlns:adec="http://schemas.microsoft.com/office/drawing/2017/decorative" val="1"/>
              </a:ext>
            </a:extLst>
          </p:cNvPr>
          <p:cNvCxnSpPr>
            <a:cxnSpLocks/>
          </p:cNvCxnSpPr>
          <p:nvPr userDrawn="1"/>
        </p:nvCxnSpPr>
        <p:spPr>
          <a:xfrm>
            <a:off x="8928000" y="3276000"/>
            <a:ext cx="0" cy="30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hart Placeholder 17">
            <a:extLst>
              <a:ext uri="{FF2B5EF4-FFF2-40B4-BE49-F238E27FC236}">
                <a16:creationId xmlns:a16="http://schemas.microsoft.com/office/drawing/2014/main" id="{0F4F51DE-C82F-4C69-9901-7D4EF2CBE8D4}"/>
              </a:ext>
            </a:extLst>
          </p:cNvPr>
          <p:cNvSpPr>
            <a:spLocks noGrp="1"/>
          </p:cNvSpPr>
          <p:nvPr>
            <p:ph type="chart" sz="quarter" idx="16"/>
          </p:nvPr>
        </p:nvSpPr>
        <p:spPr>
          <a:xfrm>
            <a:off x="9108000" y="3276000"/>
            <a:ext cx="2736000" cy="2159999"/>
          </a:xfrm>
        </p:spPr>
        <p:txBody>
          <a:bodyPr/>
          <a:lstStyle/>
          <a:p>
            <a:r>
              <a:rPr lang="en-US" noProof="0"/>
              <a:t>Click icon to add chart</a:t>
            </a:r>
            <a:endParaRPr lang="en-AU" noProof="0"/>
          </a:p>
        </p:txBody>
      </p:sp>
      <p:sp>
        <p:nvSpPr>
          <p:cNvPr id="21" name="Text Placeholder 19">
            <a:extLst>
              <a:ext uri="{FF2B5EF4-FFF2-40B4-BE49-F238E27FC236}">
                <a16:creationId xmlns:a16="http://schemas.microsoft.com/office/drawing/2014/main" id="{2A94C0C8-30F5-4B00-BC99-C6DFC381A6C9}"/>
              </a:ext>
            </a:extLst>
          </p:cNvPr>
          <p:cNvSpPr>
            <a:spLocks noGrp="1"/>
          </p:cNvSpPr>
          <p:nvPr>
            <p:ph type="body" sz="quarter" idx="18" hasCustomPrompt="1"/>
          </p:nvPr>
        </p:nvSpPr>
        <p:spPr>
          <a:xfrm>
            <a:off x="9108000" y="5544000"/>
            <a:ext cx="2735999" cy="792000"/>
          </a:xfrm>
        </p:spPr>
        <p:txBody>
          <a:bodyPr>
            <a:noAutofit/>
          </a:bodyPr>
          <a:lstStyle>
            <a:lvl1pPr>
              <a:lnSpc>
                <a:spcPct val="100000"/>
              </a:lnSpc>
              <a:spcAft>
                <a:spcPts val="0"/>
              </a:spcAft>
              <a:defRPr lang="en-AU" sz="1800" b="0" kern="1200" noProof="0" dirty="0">
                <a:solidFill>
                  <a:schemeClr val="tx1"/>
                </a:solidFill>
                <a:latin typeface="Public Sans SemiBold" pitchFamily="2" charset="0"/>
                <a:ea typeface="+mn-ea"/>
                <a:cs typeface="+mn-cs"/>
              </a:defRPr>
            </a:lvl1pPr>
            <a:lvl2pPr>
              <a:lnSpc>
                <a:spcPct val="100000"/>
              </a:lnSpc>
              <a:spcAft>
                <a:spcPts val="0"/>
              </a:spcAft>
              <a:defRPr sz="1800" b="0">
                <a:latin typeface="+mn-lt"/>
              </a:defRPr>
            </a:lvl2pPr>
            <a:lvl3pPr>
              <a:defRPr sz="1200"/>
            </a:lvl3pPr>
            <a:lvl4pPr>
              <a:defRPr sz="1200"/>
            </a:lvl4pPr>
            <a:lvl5pPr>
              <a:defRPr sz="1200"/>
            </a:lvl5pPr>
          </a:lstStyle>
          <a:p>
            <a:pPr lvl="0"/>
            <a:r>
              <a:rPr lang="en-AU" noProof="0"/>
              <a:t>Click to edit text styles</a:t>
            </a:r>
          </a:p>
          <a:p>
            <a:pPr lvl="1"/>
            <a:r>
              <a:rPr lang="en-AU" noProof="0"/>
              <a:t>Second level</a:t>
            </a:r>
          </a:p>
        </p:txBody>
      </p:sp>
      <p:sp>
        <p:nvSpPr>
          <p:cNvPr id="4" name="Slide Number Placeholder 3">
            <a:extLst>
              <a:ext uri="{FF2B5EF4-FFF2-40B4-BE49-F238E27FC236}">
                <a16:creationId xmlns:a16="http://schemas.microsoft.com/office/drawing/2014/main" id="{22B538D5-1269-AD49-5ECE-E3F740C2007D}"/>
              </a:ext>
            </a:extLst>
          </p:cNvPr>
          <p:cNvSpPr>
            <a:spLocks noGrp="1"/>
          </p:cNvSpPr>
          <p:nvPr>
            <p:ph type="sldNum" sz="quarter" idx="19"/>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125962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multi-content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ED457-3C24-5974-7940-E92CE3CEEBA5}"/>
              </a:ext>
            </a:extLst>
          </p:cNvPr>
          <p:cNvSpPr>
            <a:spLocks noGrp="1"/>
          </p:cNvSpPr>
          <p:nvPr>
            <p:ph type="title"/>
          </p:nvPr>
        </p:nvSpPr>
        <p:spPr/>
        <p:txBody>
          <a:bodyPr/>
          <a:lstStyle/>
          <a:p>
            <a:r>
              <a:rPr lang="en-US" noProof="0"/>
              <a:t>Click to edit Master title style</a:t>
            </a:r>
            <a:endParaRPr lang="en-AU" noProof="0"/>
          </a:p>
        </p:txBody>
      </p:sp>
      <p:cxnSp>
        <p:nvCxnSpPr>
          <p:cNvPr id="12" name="Straight Connector 11">
            <a:extLst>
              <a:ext uri="{FF2B5EF4-FFF2-40B4-BE49-F238E27FC236}">
                <a16:creationId xmlns:a16="http://schemas.microsoft.com/office/drawing/2014/main" id="{E70612CD-1BF1-42B5-8546-A674A0B86640}"/>
              </a:ext>
              <a:ext uri="{C183D7F6-B498-43B3-948B-1728B52AA6E4}">
                <adec:decorative xmlns:adec="http://schemas.microsoft.com/office/drawing/2017/decorative" val="1"/>
              </a:ext>
            </a:extLst>
          </p:cNvPr>
          <p:cNvCxnSpPr/>
          <p:nvPr userDrawn="1"/>
        </p:nvCxnSpPr>
        <p:spPr>
          <a:xfrm>
            <a:off x="360000" y="154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Content Placeholder 3"/>
          <p:cNvSpPr>
            <a:spLocks noGrp="1"/>
          </p:cNvSpPr>
          <p:nvPr>
            <p:ph sz="half" idx="2"/>
          </p:nvPr>
        </p:nvSpPr>
        <p:spPr>
          <a:xfrm>
            <a:off x="359999"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Content Placeholder 5"/>
          <p:cNvSpPr>
            <a:spLocks noGrp="1"/>
          </p:cNvSpPr>
          <p:nvPr>
            <p:ph sz="quarter" idx="4"/>
          </p:nvPr>
        </p:nvSpPr>
        <p:spPr>
          <a:xfrm>
            <a:off x="6444000" y="1800000"/>
            <a:ext cx="5400000" cy="4320000"/>
          </a:xfrm>
        </p:spPr>
        <p:txBody>
          <a:bodyPr>
            <a:noAutofit/>
          </a:bodyPr>
          <a:lstStyle>
            <a:lvl1pPr>
              <a:defRPr sz="2000"/>
            </a:lvl1pPr>
            <a:lvl2pPr>
              <a:defRPr sz="1800"/>
            </a:lvl2pPr>
            <a:lvl3pPr>
              <a:defRPr sz="1800"/>
            </a:lvl3pPr>
            <a:lvl4pPr>
              <a:defRPr sz="1800"/>
            </a:lvl4pPr>
            <a:lvl5pPr>
              <a:defRPr sz="18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cxnSp>
        <p:nvCxnSpPr>
          <p:cNvPr id="11" name="Straight Connector 10">
            <a:extLst>
              <a:ext uri="{FF2B5EF4-FFF2-40B4-BE49-F238E27FC236}">
                <a16:creationId xmlns:a16="http://schemas.microsoft.com/office/drawing/2014/main" id="{D1BAADAD-B302-2C54-28BE-DE627A1513A5}"/>
              </a:ext>
              <a:ext uri="{C183D7F6-B498-43B3-948B-1728B52AA6E4}">
                <adec:decorative xmlns:adec="http://schemas.microsoft.com/office/drawing/2017/decorative" val="1"/>
              </a:ext>
            </a:extLst>
          </p:cNvPr>
          <p:cNvCxnSpPr/>
          <p:nvPr userDrawn="1"/>
        </p:nvCxnSpPr>
        <p:spPr>
          <a:xfrm>
            <a:off x="360000" y="6228000"/>
            <a:ext cx="11484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8CC0920B-AC4B-0EAF-B89F-B7D590469196}"/>
              </a:ext>
            </a:extLst>
          </p:cNvPr>
          <p:cNvSpPr>
            <a:spLocks noGrp="1"/>
          </p:cNvSpPr>
          <p:nvPr>
            <p:ph type="sldNum" sz="quarter" idx="10"/>
          </p:nvPr>
        </p:nvSpPr>
        <p:spPr/>
        <p:txBody>
          <a:bodyPr/>
          <a:lstStyle/>
          <a:p>
            <a:fld id="{10A01DC5-1685-4615-8240-15192985C6A2}" type="slidenum">
              <a:rPr lang="en-AU" smtClean="0"/>
              <a:pPr/>
              <a:t>‹#›</a:t>
            </a:fld>
            <a:endParaRPr lang="en-AU"/>
          </a:p>
        </p:txBody>
      </p:sp>
    </p:spTree>
    <p:extLst>
      <p:ext uri="{BB962C8B-B14F-4D97-AF65-F5344CB8AC3E}">
        <p14:creationId xmlns:p14="http://schemas.microsoft.com/office/powerpoint/2010/main" val="9659563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noProof="0"/>
              <a:t>Click to edit Master title style</a:t>
            </a:r>
            <a:endParaRPr lang="en-AU" noProof="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19668512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a:p>
        </p:txBody>
      </p:sp>
    </p:spTree>
    <p:extLst>
      <p:ext uri="{BB962C8B-B14F-4D97-AF65-F5344CB8AC3E}">
        <p14:creationId xmlns:p14="http://schemas.microsoft.com/office/powerpoint/2010/main" val="30397023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SW Gov Logo">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326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noProof="0"/>
              <a:t>Click to edit Master title style</a:t>
            </a:r>
            <a:endParaRPr lang="en-AU" noProof="0"/>
          </a:p>
        </p:txBody>
      </p:sp>
      <p:pic>
        <p:nvPicPr>
          <p:cNvPr id="8" name="Picture 7" descr="NSW Government logo">
            <a:extLst>
              <a:ext uri="{FF2B5EF4-FFF2-40B4-BE49-F238E27FC236}">
                <a16:creationId xmlns:a16="http://schemas.microsoft.com/office/drawing/2014/main" id="{CCBF5FED-71CD-4122-8BE4-CA4C03A99224}"/>
              </a:ext>
            </a:extLst>
          </p:cNvPr>
          <p:cNvPicPr>
            <a:picLocks noChangeAspect="1"/>
          </p:cNvPicPr>
          <p:nvPr userDrawn="1"/>
        </p:nvPicPr>
        <p:blipFill>
          <a:blip r:embed="rId25" cstate="email">
            <a:extLst>
              <a:ext uri="{28A0092B-C50C-407E-A947-70E740481C1C}">
                <a14:useLocalDpi xmlns:a14="http://schemas.microsoft.com/office/drawing/2010/main"/>
              </a:ext>
            </a:extLst>
          </a:blip>
          <a:srcRect/>
          <a:stretch/>
        </p:blipFill>
        <p:spPr>
          <a:xfrm>
            <a:off x="11214000" y="360321"/>
            <a:ext cx="630000" cy="684882"/>
          </a:xfrm>
          <a:prstGeom prst="rect">
            <a:avLst/>
          </a:prstGeom>
        </p:spPr>
      </p:pic>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noProof="0" smtClean="0"/>
              <a:pPr/>
              <a:t>‹#›</a:t>
            </a:fld>
            <a:endParaRPr lang="en-AU" noProof="0"/>
          </a:p>
        </p:txBody>
      </p:sp>
      <p:sp>
        <p:nvSpPr>
          <p:cNvPr id="9" name="TextBox 8">
            <a:extLst>
              <a:ext uri="{FF2B5EF4-FFF2-40B4-BE49-F238E27FC236}">
                <a16:creationId xmlns:a16="http://schemas.microsoft.com/office/drawing/2014/main" id="{E98AFF8C-6EAC-4301-9800-49DD3EDD38B8}"/>
              </a:ext>
              <a:ext uri="{C183D7F6-B498-43B3-948B-1728B52AA6E4}">
                <adec:decorative xmlns:adec="http://schemas.microsoft.com/office/drawing/2017/decorative" val="1"/>
              </a:ext>
            </a:extLst>
          </p:cNvPr>
          <p:cNvSpPr txBox="1"/>
          <p:nvPr userDrawn="1"/>
        </p:nvSpPr>
        <p:spPr>
          <a:xfrm>
            <a:off x="-2622931" y="14626"/>
            <a:ext cx="2544960" cy="6894195"/>
          </a:xfrm>
          <a:prstGeom prst="rect">
            <a:avLst/>
          </a:prstGeom>
          <a:noFill/>
        </p:spPr>
        <p:txBody>
          <a:bodyPr wrap="square" lIns="0" tIns="0" rIns="0" bIns="0" rtlCol="0">
            <a:spAutoFit/>
          </a:bodyPr>
          <a:lstStyle/>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1000" b="1" u="none" kern="1200" baseline="0" noProof="0">
                <a:solidFill>
                  <a:schemeClr val="bg1">
                    <a:lumMod val="65000"/>
                  </a:schemeClr>
                </a:solidFill>
                <a:latin typeface="Arial" panose="020B0604020202020204" pitchFamily="34" charset="0"/>
                <a:ea typeface="+mn-ea"/>
                <a:cs typeface="Arial" panose="020B0604020202020204" pitchFamily="34" charset="0"/>
              </a:rPr>
              <a:t>DPIRD PowerPoint Presentations</a:t>
            </a: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OPEN IN DESKTOP APP</a:t>
            </a:r>
          </a:p>
          <a:p>
            <a:pPr marL="163681" marR="0" lvl="0" indent="-163681" algn="l" defTabSz="609585" rtl="0" eaLnBrk="1" fontAlgn="auto" latinLnBrk="0" hangingPunct="1">
              <a:lnSpc>
                <a:spcPct val="100000"/>
              </a:lnSpc>
              <a:spcBef>
                <a:spcPts val="0"/>
              </a:spcBef>
              <a:spcAft>
                <a:spcPts val="0"/>
              </a:spcAft>
              <a:buClrTx/>
              <a:buSzTx/>
              <a:buFont typeface="+mj-lt"/>
              <a:buNone/>
              <a:tabLst/>
              <a:defRP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This will enable full functionality of the template.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ACCESSIBILITY</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Ensure all text is in a readable font (Public Sans).</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Ensure all content has adequate colour contrast.</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Use the list button to create lists.</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Use informative link titles.</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Add alt text to all images.</a:t>
            </a:r>
          </a:p>
          <a:p>
            <a:pPr marL="171450" indent="-171450" algn="l">
              <a:buFont typeface="Arial" panose="020B0604020202020204" pitchFamily="34" charset="0"/>
              <a:buChar char="•"/>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Use the Accessibility Checker tool to review and fix accessibility issues.</a:t>
            </a: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CHOOSE A SLIDE STYLE FROM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Home tab</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New Slide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Choose layout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If layout goes awry, select Reset</a:t>
            </a: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TEXT</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There are 5 levels of formatted text available.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Please move between text  levels using the increase/decrease button on the menu above.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CHANGE SLIDE BACKGROUND/COLOUR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Design Menu</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Format Background</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colour from palette 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Picture or Texture Fill</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image </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REPLACE IMAGE IN SHAPE OR ON PAGE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Right click on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Picture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Select your image</a:t>
            </a:r>
          </a:p>
          <a:p>
            <a:pPr marL="0" indent="0" algn="l">
              <a:buFont typeface="+mj-lt"/>
              <a:buNone/>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OR</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Delete the image</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icon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Find the new image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TO REPOSITION IMAGE WITHIN SHAPE </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Click on image</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Picture Format menu</a:t>
            </a:r>
          </a:p>
          <a:p>
            <a:pPr marL="239178" indent="-239178" algn="l">
              <a:buFont typeface="+mj-lt"/>
              <a:buAutoNum type="arabicPeriod"/>
            </a:pPr>
            <a:r>
              <a:rPr lang="en-US" sz="800" b="0" kern="1200" baseline="0" noProof="0">
                <a:solidFill>
                  <a:schemeClr val="bg1">
                    <a:lumMod val="65000"/>
                  </a:schemeClr>
                </a:solidFill>
                <a:latin typeface="Arial" panose="020B0604020202020204" pitchFamily="34" charset="0"/>
                <a:ea typeface="+mn-ea"/>
                <a:cs typeface="Arial" panose="020B0604020202020204" pitchFamily="34" charset="0"/>
              </a:rPr>
              <a:t>Click on Crop button dropdown</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fit the whole image inside select FIT</a:t>
            </a:r>
          </a:p>
          <a:p>
            <a:pPr marL="239178" indent="-239178" algn="l">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To use only a portion select FILL then crop, move or resize image to show properly within shape.</a:t>
            </a:r>
          </a:p>
          <a:p>
            <a:pPr marL="163681" indent="-163681" algn="l">
              <a:buFont typeface="+mj-lt"/>
              <a:buNone/>
            </a:pPr>
            <a:endParaRPr lang="en-AU" sz="800" b="1" kern="1200" baseline="0" noProof="0">
              <a:solidFill>
                <a:schemeClr val="bg1">
                  <a:lumMod val="65000"/>
                </a:schemeClr>
              </a:solidFill>
              <a:latin typeface="Arial" panose="020B0604020202020204" pitchFamily="34" charset="0"/>
              <a:ea typeface="+mn-ea"/>
              <a:cs typeface="Arial" panose="020B0604020202020204" pitchFamily="34" charset="0"/>
            </a:endParaRPr>
          </a:p>
          <a:p>
            <a:pPr marL="163681" indent="-163681" algn="l">
              <a:buFont typeface="+mj-lt"/>
              <a:buNone/>
            </a:pPr>
            <a:r>
              <a:rPr lang="en-AU" sz="800" b="1" kern="1200" baseline="0" noProof="0">
                <a:solidFill>
                  <a:schemeClr val="bg1">
                    <a:lumMod val="65000"/>
                  </a:schemeClr>
                </a:solidFill>
                <a:latin typeface="Arial" panose="020B0604020202020204" pitchFamily="34" charset="0"/>
                <a:ea typeface="+mn-ea"/>
                <a:cs typeface="Arial" panose="020B0604020202020204" pitchFamily="34" charset="0"/>
              </a:rPr>
              <a:t>ADD/CHANGE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Insert Menu</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Header &amp; Footer</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Tick to activate/Untick to remove</a:t>
            </a:r>
          </a:p>
          <a:p>
            <a:pPr marL="239178" lvl="0" indent="-239178" algn="l" defTabSz="1219170" rtl="0" eaLnBrk="1" latinLnBrk="0" hangingPunct="1">
              <a:buFont typeface="+mj-lt"/>
              <a:buAutoNum type="arabicPeriod"/>
            </a:pPr>
            <a:r>
              <a:rPr lang="en-AU" sz="800" b="0" kern="1200" baseline="0" noProof="0">
                <a:solidFill>
                  <a:schemeClr val="bg1">
                    <a:lumMod val="65000"/>
                  </a:schemeClr>
                </a:solidFill>
                <a:latin typeface="Arial" panose="020B0604020202020204" pitchFamily="34" charset="0"/>
                <a:ea typeface="+mn-ea"/>
                <a:cs typeface="Arial" panose="020B0604020202020204" pitchFamily="34" charset="0"/>
              </a:rPr>
              <a:t>Change text</a:t>
            </a:r>
          </a:p>
        </p:txBody>
      </p:sp>
      <p:pic>
        <p:nvPicPr>
          <p:cNvPr id="11" name="Picture 10">
            <a:extLst>
              <a:ext uri="{FF2B5EF4-FFF2-40B4-BE49-F238E27FC236}">
                <a16:creationId xmlns:a16="http://schemas.microsoft.com/office/drawing/2014/main" id="{95497C0B-0C24-4334-9150-A2D01FE29EBB}"/>
              </a:ext>
              <a:ext uri="{C183D7F6-B498-43B3-948B-1728B52AA6E4}">
                <adec:decorative xmlns:adec="http://schemas.microsoft.com/office/drawing/2017/decorative" val="1"/>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2622931" y="3017978"/>
            <a:ext cx="632972" cy="215628"/>
          </a:xfrm>
          <a:prstGeom prst="rect">
            <a:avLst/>
          </a:prstGeom>
        </p:spPr>
      </p:pic>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692" r:id="rId1"/>
    <p:sldLayoutId id="2147483697" r:id="rId2"/>
    <p:sldLayoutId id="2147483675" r:id="rId3"/>
    <p:sldLayoutId id="2147483676" r:id="rId4"/>
    <p:sldLayoutId id="2147483689" r:id="rId5"/>
    <p:sldLayoutId id="2147483673" r:id="rId6"/>
    <p:sldLayoutId id="2147483674" r:id="rId7"/>
    <p:sldLayoutId id="2147483678" r:id="rId8"/>
    <p:sldLayoutId id="2147483681" r:id="rId9"/>
    <p:sldLayoutId id="2147483662" r:id="rId10"/>
    <p:sldLayoutId id="2147483672" r:id="rId11"/>
    <p:sldLayoutId id="2147483677" r:id="rId12"/>
    <p:sldLayoutId id="2147483664" r:id="rId13"/>
    <p:sldLayoutId id="2147483696" r:id="rId14"/>
    <p:sldLayoutId id="2147483679" r:id="rId15"/>
    <p:sldLayoutId id="2147483687" r:id="rId16"/>
    <p:sldLayoutId id="2147483680" r:id="rId17"/>
    <p:sldLayoutId id="2147483695" r:id="rId18"/>
    <p:sldLayoutId id="2147483685" r:id="rId19"/>
    <p:sldLayoutId id="2147483686" r:id="rId20"/>
    <p:sldLayoutId id="2147483665" r:id="rId21"/>
    <p:sldLayoutId id="2147483666" r:id="rId22"/>
    <p:sldLayoutId id="2147483667" r:id="rId23"/>
  </p:sldLayoutIdLst>
  <p:hf hdr="0" dt="0"/>
  <p:txStyles>
    <p:titleStyle>
      <a:lvl1pPr algn="l" defTabSz="914377"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NSW Government logo">
            <a:extLst>
              <a:ext uri="{FF2B5EF4-FFF2-40B4-BE49-F238E27FC236}">
                <a16:creationId xmlns:a16="http://schemas.microsoft.com/office/drawing/2014/main" id="{C03B3BBA-B5A3-4BE5-B8CA-01F7529EBF8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5150837" y="2401500"/>
            <a:ext cx="1890326" cy="2055000"/>
          </a:xfrm>
          <a:prstGeom prst="rect">
            <a:avLst/>
          </a:prstGeom>
        </p:spPr>
      </p:pic>
    </p:spTree>
    <p:extLst>
      <p:ext uri="{BB962C8B-B14F-4D97-AF65-F5344CB8AC3E}">
        <p14:creationId xmlns:p14="http://schemas.microsoft.com/office/powerpoint/2010/main" val="4189890507"/>
      </p:ext>
    </p:extLst>
  </p:cSld>
  <p:clrMap bg1="lt1" tx1="dk1" bg2="lt2" tx2="dk2" accent1="accent1" accent2="accent2" accent3="accent3" accent4="accent4" accent5="accent5" accent6="accent6" hlink="hlink" folHlink="folHlink"/>
  <p:sldLayoutIdLst>
    <p:sldLayoutId id="214748364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0.xml"/><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B70BD364-834C-98AC-4EAD-AF63FC2ECEBE}"/>
              </a:ext>
              <a:ext uri="{C183D7F6-B498-43B3-948B-1728B52AA6E4}">
                <adec:decorative xmlns:adec="http://schemas.microsoft.com/office/drawing/2017/decorative" val="1"/>
              </a:ext>
            </a:extLst>
          </p:cNvPr>
          <p:cNvSpPr>
            <a:spLocks noGrp="1"/>
          </p:cNvSpPr>
          <p:nvPr>
            <p:ph type="body" sz="quarter" idx="15"/>
          </p:nvPr>
        </p:nvSpPr>
        <p:spPr/>
        <p:txBody>
          <a:bodyPr/>
          <a:lstStyle/>
          <a:p>
            <a:r>
              <a:rPr lang="en-AU"/>
              <a:t>Department of Primary Industries</a:t>
            </a:r>
          </a:p>
          <a:p>
            <a:r>
              <a:rPr lang="en-AU"/>
              <a:t>and Regional Development</a:t>
            </a:r>
          </a:p>
          <a:p>
            <a:endParaRPr lang="en-AU"/>
          </a:p>
        </p:txBody>
      </p:sp>
      <p:sp>
        <p:nvSpPr>
          <p:cNvPr id="7" name="Title 6">
            <a:extLst>
              <a:ext uri="{FF2B5EF4-FFF2-40B4-BE49-F238E27FC236}">
                <a16:creationId xmlns:a16="http://schemas.microsoft.com/office/drawing/2014/main" id="{74555A6C-69DF-4401-9F1B-DF6711A21EF8}"/>
              </a:ext>
            </a:extLst>
          </p:cNvPr>
          <p:cNvSpPr>
            <a:spLocks noGrp="1"/>
          </p:cNvSpPr>
          <p:nvPr>
            <p:ph type="ctrTitle"/>
          </p:nvPr>
        </p:nvSpPr>
        <p:spPr/>
        <p:txBody>
          <a:bodyPr/>
          <a:lstStyle/>
          <a:p>
            <a:r>
              <a:rPr lang="en-AU"/>
              <a:t>Caping for a shoulder mount</a:t>
            </a:r>
          </a:p>
        </p:txBody>
      </p:sp>
      <p:sp>
        <p:nvSpPr>
          <p:cNvPr id="11" name="Text Placeholder 10">
            <a:extLst>
              <a:ext uri="{FF2B5EF4-FFF2-40B4-BE49-F238E27FC236}">
                <a16:creationId xmlns:a16="http://schemas.microsoft.com/office/drawing/2014/main" id="{D5C83ED4-30C3-47A4-AE16-213BB1357EE2}"/>
              </a:ext>
            </a:extLst>
          </p:cNvPr>
          <p:cNvSpPr>
            <a:spLocks noGrp="1"/>
          </p:cNvSpPr>
          <p:nvPr>
            <p:ph type="body" sz="quarter" idx="14"/>
          </p:nvPr>
        </p:nvSpPr>
        <p:spPr>
          <a:xfrm>
            <a:off x="4571999" y="3139512"/>
            <a:ext cx="6192000" cy="684000"/>
          </a:xfrm>
        </p:spPr>
        <p:txBody>
          <a:bodyPr/>
          <a:lstStyle/>
          <a:p>
            <a:r>
              <a:rPr lang="en-AU">
                <a:solidFill>
                  <a:srgbClr val="F3631B"/>
                </a:solidFill>
              </a:rPr>
              <a:t>A Hunter Learning, Education &amp; Accreditation Program (LEAP) short course </a:t>
            </a:r>
          </a:p>
        </p:txBody>
      </p:sp>
      <p:sp>
        <p:nvSpPr>
          <p:cNvPr id="8" name="Text Placeholder 7">
            <a:extLst>
              <a:ext uri="{FF2B5EF4-FFF2-40B4-BE49-F238E27FC236}">
                <a16:creationId xmlns:a16="http://schemas.microsoft.com/office/drawing/2014/main" id="{B0B50F14-05E9-48FB-A739-BBC2261BD77D}"/>
              </a:ext>
            </a:extLst>
          </p:cNvPr>
          <p:cNvSpPr>
            <a:spLocks noGrp="1"/>
          </p:cNvSpPr>
          <p:nvPr>
            <p:ph type="body" sz="quarter" idx="11"/>
          </p:nvPr>
        </p:nvSpPr>
        <p:spPr>
          <a:xfrm>
            <a:off x="4571999" y="2607023"/>
            <a:ext cx="6192000" cy="684000"/>
          </a:xfrm>
        </p:spPr>
        <p:txBody>
          <a:bodyPr/>
          <a:lstStyle/>
          <a:p>
            <a:r>
              <a:rPr lang="en-AU"/>
              <a:t>Learn the process of caping horned or antlered game</a:t>
            </a:r>
            <a:endParaRPr lang="en-AU">
              <a:latin typeface="+mn-lt"/>
            </a:endParaRPr>
          </a:p>
        </p:txBody>
      </p:sp>
      <p:pic>
        <p:nvPicPr>
          <p:cNvPr id="10" name="Picture 9" descr="An image of a taxidermied fallow deer buck shoulder mount with antlers">
            <a:extLst>
              <a:ext uri="{FF2B5EF4-FFF2-40B4-BE49-F238E27FC236}">
                <a16:creationId xmlns:a16="http://schemas.microsoft.com/office/drawing/2014/main" id="{6B6808AD-2087-D0BD-401C-D63228E5EC9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bwMode="auto">
          <a:xfrm>
            <a:off x="263769" y="795465"/>
            <a:ext cx="3859823" cy="5267069"/>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25CD54F5-ECED-CB86-8552-2E1C1865DDB9}"/>
              </a:ext>
            </a:extLst>
          </p:cNvPr>
          <p:cNvSpPr txBox="1"/>
          <p:nvPr/>
        </p:nvSpPr>
        <p:spPr>
          <a:xfrm>
            <a:off x="8449408" y="6383701"/>
            <a:ext cx="4976446" cy="228600"/>
          </a:xfrm>
          <a:prstGeom prst="rect">
            <a:avLst/>
          </a:prstGeom>
          <a:noFill/>
        </p:spPr>
        <p:txBody>
          <a:bodyPr wrap="square" lIns="0" tIns="0" rIns="0" bIns="0" rtlCol="0">
            <a:noAutofit/>
          </a:bodyPr>
          <a:lstStyle/>
          <a:p>
            <a:pPr algn="ctr"/>
            <a:r>
              <a:rPr lang="en-AU" sz="1200" dirty="0"/>
              <a:t>www.dpird.nsw.gov.au/hunting</a:t>
            </a:r>
          </a:p>
        </p:txBody>
      </p:sp>
    </p:spTree>
    <p:extLst>
      <p:ext uri="{BB962C8B-B14F-4D97-AF65-F5344CB8AC3E}">
        <p14:creationId xmlns:p14="http://schemas.microsoft.com/office/powerpoint/2010/main" val="664106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399619D-F87B-901D-7D84-117F27D48DB7}"/>
              </a:ext>
              <a:ext uri="{C183D7F6-B498-43B3-948B-1728B52AA6E4}">
                <adec:decorative xmlns:adec="http://schemas.microsoft.com/office/drawing/2017/decorative" val="1"/>
              </a:ext>
            </a:extLst>
          </p:cNvPr>
          <p:cNvSpPr>
            <a:spLocks noGrp="1"/>
          </p:cNvSpPr>
          <p:nvPr>
            <p:ph type="body" sz="quarter" idx="15"/>
          </p:nvPr>
        </p:nvSpPr>
        <p:spPr/>
        <p:txBody>
          <a:body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rPr>
              <a:t>Department of Primary Industries</a:t>
            </a:r>
          </a:p>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200">
                <a:solidFill>
                  <a:schemeClr val="accent1"/>
                </a:solidFill>
              </a:rPr>
              <a:t>and Regional Development</a:t>
            </a:r>
            <a:endPar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endParaRPr>
          </a:p>
          <a:p>
            <a:endParaRPr lang="en-AU"/>
          </a:p>
        </p:txBody>
      </p:sp>
      <p:sp>
        <p:nvSpPr>
          <p:cNvPr id="2" name="Title 1">
            <a:extLst>
              <a:ext uri="{FF2B5EF4-FFF2-40B4-BE49-F238E27FC236}">
                <a16:creationId xmlns:a16="http://schemas.microsoft.com/office/drawing/2014/main" id="{5D74CD23-6183-A619-C9E1-A1490E1B9774}"/>
              </a:ext>
            </a:extLst>
          </p:cNvPr>
          <p:cNvSpPr>
            <a:spLocks noGrp="1"/>
          </p:cNvSpPr>
          <p:nvPr>
            <p:ph type="title"/>
          </p:nvPr>
        </p:nvSpPr>
        <p:spPr/>
        <p:txBody>
          <a:bodyPr/>
          <a:lstStyle/>
          <a:p>
            <a:r>
              <a:rPr lang="en-AU"/>
              <a:t>About this course</a:t>
            </a:r>
          </a:p>
        </p:txBody>
      </p:sp>
      <p:sp>
        <p:nvSpPr>
          <p:cNvPr id="5" name="Text Placeholder 4">
            <a:extLst>
              <a:ext uri="{FF2B5EF4-FFF2-40B4-BE49-F238E27FC236}">
                <a16:creationId xmlns:a16="http://schemas.microsoft.com/office/drawing/2014/main" id="{BC428C5C-2722-9582-1698-CCB250354A95}"/>
              </a:ext>
            </a:extLst>
          </p:cNvPr>
          <p:cNvSpPr>
            <a:spLocks noGrp="1"/>
          </p:cNvSpPr>
          <p:nvPr>
            <p:ph type="body" sz="quarter" idx="11"/>
          </p:nvPr>
        </p:nvSpPr>
        <p:spPr/>
        <p:txBody>
          <a:bodyPr/>
          <a:lstStyle/>
          <a:p>
            <a:r>
              <a:rPr lang="en-AU"/>
              <a:t>1</a:t>
            </a:r>
          </a:p>
        </p:txBody>
      </p:sp>
    </p:spTree>
    <p:extLst>
      <p:ext uri="{BB962C8B-B14F-4D97-AF65-F5344CB8AC3E}">
        <p14:creationId xmlns:p14="http://schemas.microsoft.com/office/powerpoint/2010/main" val="3117429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C2DA63-CD21-43CA-8FB6-0CD6077CFE0A}"/>
              </a:ext>
            </a:extLst>
          </p:cNvPr>
          <p:cNvSpPr>
            <a:spLocks noGrp="1"/>
          </p:cNvSpPr>
          <p:nvPr>
            <p:ph type="body" sz="quarter" idx="14"/>
          </p:nvPr>
        </p:nvSpPr>
        <p:spPr>
          <a:xfrm>
            <a:off x="5400000" y="1466118"/>
            <a:ext cx="6408000" cy="4140000"/>
          </a:xfrm>
        </p:spPr>
        <p:txBody>
          <a:bodyPr vert="horz" lIns="0" tIns="0" rIns="0" bIns="0" rtlCol="0" anchor="t">
            <a:noAutofit/>
          </a:bodyPr>
          <a:lstStyle/>
          <a:p>
            <a:pPr marL="342900" indent="-342900">
              <a:spcBef>
                <a:spcPts val="600"/>
              </a:spcBef>
              <a:buFont typeface="Arial" panose="020B0604020202020204" pitchFamily="34" charset="0"/>
              <a:buChar char="•"/>
            </a:pPr>
            <a:r>
              <a:rPr lang="en-AU" sz="3200"/>
              <a:t>2-3 hour, live demonstration </a:t>
            </a:r>
          </a:p>
          <a:p>
            <a:pPr marL="342900" indent="-342900">
              <a:spcBef>
                <a:spcPts val="600"/>
              </a:spcBef>
              <a:buFont typeface="Arial" panose="020B0604020202020204" pitchFamily="34" charset="0"/>
              <a:buChar char="•"/>
            </a:pPr>
            <a:r>
              <a:rPr lang="en-AU" sz="3200"/>
              <a:t>Learn how to properly prepare and care for your cape, ready for a taxidermist</a:t>
            </a:r>
          </a:p>
          <a:p>
            <a:pPr marL="342900" indent="-342900">
              <a:spcBef>
                <a:spcPts val="600"/>
              </a:spcBef>
              <a:buFont typeface="Arial" panose="020B0604020202020204" pitchFamily="34" charset="0"/>
              <a:buChar char="•"/>
            </a:pPr>
            <a:r>
              <a:rPr lang="en-AU" sz="3200"/>
              <a:t>Learn how to safely use sharp knives and tools when caping</a:t>
            </a:r>
          </a:p>
        </p:txBody>
      </p:sp>
      <p:sp>
        <p:nvSpPr>
          <p:cNvPr id="6" name="Slide Number Placeholder 5">
            <a:extLst>
              <a:ext uri="{FF2B5EF4-FFF2-40B4-BE49-F238E27FC236}">
                <a16:creationId xmlns:a16="http://schemas.microsoft.com/office/drawing/2014/main" id="{D0E1AA95-1AE9-4E68-9DB1-53BCD673B802}"/>
              </a:ext>
            </a:extLst>
          </p:cNvPr>
          <p:cNvSpPr>
            <a:spLocks noGrp="1"/>
          </p:cNvSpPr>
          <p:nvPr>
            <p:ph type="sldNum" sz="quarter" idx="16"/>
          </p:nvPr>
        </p:nvSpPr>
        <p:spPr/>
        <p:txBody>
          <a:bodyPr/>
          <a:lstStyle/>
          <a:p>
            <a:fld id="{10A01DC5-1685-4615-8240-15192985C6A2}" type="slidenum">
              <a:rPr lang="en-AU" smtClean="0"/>
              <a:pPr/>
              <a:t>3</a:t>
            </a:fld>
            <a:endParaRPr lang="en-AU"/>
          </a:p>
        </p:txBody>
      </p:sp>
      <p:sp>
        <p:nvSpPr>
          <p:cNvPr id="7" name="Text Placeholder 4">
            <a:extLst>
              <a:ext uri="{FF2B5EF4-FFF2-40B4-BE49-F238E27FC236}">
                <a16:creationId xmlns:a16="http://schemas.microsoft.com/office/drawing/2014/main" id="{E6AB1E08-20A4-4E45-8BF0-D8288E58616D}"/>
              </a:ext>
            </a:extLst>
          </p:cNvPr>
          <p:cNvSpPr txBox="1">
            <a:spLocks/>
          </p:cNvSpPr>
          <p:nvPr/>
        </p:nvSpPr>
        <p:spPr>
          <a:xfrm>
            <a:off x="5400000" y="354894"/>
            <a:ext cx="4680000" cy="357142"/>
          </a:xfrm>
          <a:prstGeom prst="rect">
            <a:avLst/>
          </a:prstGeom>
        </p:spPr>
        <p:txBody>
          <a:bodyPr vert="horz" lIns="0" tIns="0" rIns="0" bIns="0" rtlCol="0">
            <a:noAutofit/>
          </a:bodyPr>
          <a:lstStyle>
            <a:lvl1pPr marL="0" indent="0" algn="l" defTabSz="914377" rtl="0" eaLnBrk="1" latinLnBrk="0" hangingPunct="1">
              <a:lnSpc>
                <a:spcPct val="90000"/>
              </a:lnSpc>
              <a:spcBef>
                <a:spcPts val="0"/>
              </a:spcBef>
              <a:spcAft>
                <a:spcPts val="0"/>
              </a:spcAft>
              <a:buFont typeface="Arial" panose="020B0604020202020204" pitchFamily="34" charset="0"/>
              <a:buNone/>
              <a:defRPr sz="1400" b="0" kern="1200">
                <a:solidFill>
                  <a:schemeClr val="tx1"/>
                </a:solidFill>
                <a:latin typeface="Public Sans SemiBold" pitchFamily="2" charset="0"/>
                <a:ea typeface="+mn-ea"/>
                <a:cs typeface="+mn-cs"/>
              </a:defRPr>
            </a:lvl1pPr>
            <a:lvl2pPr marL="0" indent="0" algn="l" defTabSz="914377" rtl="0" eaLnBrk="1" latinLnBrk="0" hangingPunct="1">
              <a:lnSpc>
                <a:spcPct val="100000"/>
              </a:lnSpc>
              <a:spcBef>
                <a:spcPts val="0"/>
              </a:spcBef>
              <a:spcAft>
                <a:spcPts val="0"/>
              </a:spcAft>
              <a:buFont typeface="Arial" panose="020B0604020202020204" pitchFamily="34" charset="0"/>
              <a:buNone/>
              <a:defRPr sz="10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2000" kern="1200">
                <a:solidFill>
                  <a:schemeClr val="bg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bg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2000" kern="1200">
                <a:solidFill>
                  <a:schemeClr val="bg1"/>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rPr>
              <a:t>Department of Primary Industries</a:t>
            </a:r>
          </a:p>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200">
                <a:solidFill>
                  <a:schemeClr val="accent1"/>
                </a:solidFill>
              </a:rPr>
              <a:t>and Regional Development</a:t>
            </a:r>
            <a:endPar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endParaRPr>
          </a:p>
        </p:txBody>
      </p:sp>
      <p:pic>
        <p:nvPicPr>
          <p:cNvPr id="12" name="image7.jpeg" descr="A photo of a taxidermied deer shoulder, head and antlers mounted on a pedestal">
            <a:extLst>
              <a:ext uri="{FF2B5EF4-FFF2-40B4-BE49-F238E27FC236}">
                <a16:creationId xmlns:a16="http://schemas.microsoft.com/office/drawing/2014/main" id="{A094D34B-6247-3B72-E7FF-0F4A5388F23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3482860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F113147-B422-467B-B446-D5297C8F4B46}"/>
              </a:ext>
            </a:extLst>
          </p:cNvPr>
          <p:cNvSpPr>
            <a:spLocks noGrp="1"/>
          </p:cNvSpPr>
          <p:nvPr>
            <p:ph type="body" sz="quarter" idx="13"/>
          </p:nvPr>
        </p:nvSpPr>
        <p:spPr>
          <a:xfrm>
            <a:off x="3320794" y="858825"/>
            <a:ext cx="7560000" cy="5976000"/>
          </a:xfrm>
        </p:spPr>
        <p:txBody>
          <a:bodyPr/>
          <a:lstStyle/>
          <a:p>
            <a:r>
              <a:rPr lang="en-AU">
                <a:latin typeface="+mj-lt"/>
              </a:rPr>
              <a:t>Learning outcomes</a:t>
            </a:r>
          </a:p>
          <a:p>
            <a:pPr marL="285750" indent="-285750">
              <a:spcBef>
                <a:spcPts val="1200"/>
              </a:spcBef>
              <a:buFont typeface="Arial" panose="020B0604020202020204" pitchFamily="34" charset="0"/>
              <a:buChar char="•"/>
            </a:pPr>
            <a:r>
              <a:rPr lang="en-AU" sz="2800"/>
              <a:t>Have a basic understanding of the art of taxidermy</a:t>
            </a:r>
          </a:p>
          <a:p>
            <a:pPr marL="285750" indent="-285750">
              <a:spcBef>
                <a:spcPts val="1200"/>
              </a:spcBef>
              <a:buFont typeface="Arial" panose="020B0604020202020204" pitchFamily="34" charset="0"/>
              <a:buChar char="•"/>
            </a:pPr>
            <a:r>
              <a:rPr lang="en-AU" sz="2800"/>
              <a:t>Know where to make the initial cuts</a:t>
            </a:r>
          </a:p>
          <a:p>
            <a:pPr marL="285750" indent="-285750">
              <a:spcBef>
                <a:spcPts val="1200"/>
              </a:spcBef>
              <a:buFont typeface="Arial" panose="020B0604020202020204" pitchFamily="34" charset="0"/>
              <a:buChar char="•"/>
            </a:pPr>
            <a:r>
              <a:rPr lang="en-AU" sz="2800"/>
              <a:t>Be able to properly cape the face of an animal</a:t>
            </a:r>
          </a:p>
          <a:p>
            <a:pPr marL="285750" indent="-285750">
              <a:spcBef>
                <a:spcPts val="1200"/>
              </a:spcBef>
              <a:buFont typeface="Arial" panose="020B0604020202020204" pitchFamily="34" charset="0"/>
              <a:buChar char="•"/>
            </a:pPr>
            <a:r>
              <a:rPr lang="en-AU" sz="2800"/>
              <a:t>Understand the splitting process</a:t>
            </a:r>
          </a:p>
          <a:p>
            <a:pPr marL="285750" indent="-285750">
              <a:spcBef>
                <a:spcPts val="1200"/>
              </a:spcBef>
              <a:buFont typeface="Arial" panose="020B0604020202020204" pitchFamily="34" charset="0"/>
              <a:buChar char="•"/>
            </a:pPr>
            <a:r>
              <a:rPr lang="en-AU" sz="2800"/>
              <a:t>Be able to salt your cape correctly</a:t>
            </a:r>
            <a:endParaRPr lang="en-AU" sz="4800"/>
          </a:p>
          <a:p>
            <a:endParaRPr lang="en-AU"/>
          </a:p>
        </p:txBody>
      </p:sp>
      <p:sp>
        <p:nvSpPr>
          <p:cNvPr id="4" name="Slide Number Placeholder 3">
            <a:extLst>
              <a:ext uri="{FF2B5EF4-FFF2-40B4-BE49-F238E27FC236}">
                <a16:creationId xmlns:a16="http://schemas.microsoft.com/office/drawing/2014/main" id="{87B6598D-1186-4B44-A143-ED0537378E98}"/>
              </a:ext>
            </a:extLst>
          </p:cNvPr>
          <p:cNvSpPr>
            <a:spLocks noGrp="1"/>
          </p:cNvSpPr>
          <p:nvPr>
            <p:ph type="sldNum" sz="quarter" idx="12"/>
          </p:nvPr>
        </p:nvSpPr>
        <p:spPr/>
        <p:txBody>
          <a:bodyPr/>
          <a:lstStyle/>
          <a:p>
            <a:fld id="{10A01DC5-1685-4615-8240-15192985C6A2}" type="slidenum">
              <a:rPr lang="en-AU" smtClean="0"/>
              <a:pPr/>
              <a:t>4</a:t>
            </a:fld>
            <a:endParaRPr lang="en-AU"/>
          </a:p>
        </p:txBody>
      </p:sp>
      <p:sp>
        <p:nvSpPr>
          <p:cNvPr id="6" name="Text Placeholder 4">
            <a:extLst>
              <a:ext uri="{FF2B5EF4-FFF2-40B4-BE49-F238E27FC236}">
                <a16:creationId xmlns:a16="http://schemas.microsoft.com/office/drawing/2014/main" id="{AF24A9A0-8965-4CE2-871F-428B798EC58F}"/>
              </a:ext>
            </a:extLst>
          </p:cNvPr>
          <p:cNvSpPr txBox="1">
            <a:spLocks/>
          </p:cNvSpPr>
          <p:nvPr/>
        </p:nvSpPr>
        <p:spPr>
          <a:xfrm>
            <a:off x="360000" y="354894"/>
            <a:ext cx="2614019" cy="357142"/>
          </a:xfrm>
          <a:prstGeom prst="rect">
            <a:avLst/>
          </a:prstGeom>
        </p:spPr>
        <p:txBody>
          <a:bodyPr vert="horz" lIns="0" tIns="0" rIns="0" bIns="0" rtlCol="0">
            <a:noAutofit/>
          </a:bodyPr>
          <a:lstStyle>
            <a:lvl1pPr marL="0" indent="0" algn="l" defTabSz="914377" rtl="0" eaLnBrk="1" latinLnBrk="0" hangingPunct="1">
              <a:lnSpc>
                <a:spcPct val="90000"/>
              </a:lnSpc>
              <a:spcBef>
                <a:spcPts val="0"/>
              </a:spcBef>
              <a:spcAft>
                <a:spcPts val="0"/>
              </a:spcAft>
              <a:buFont typeface="Arial" panose="020B0604020202020204" pitchFamily="34" charset="0"/>
              <a:buNone/>
              <a:defRPr sz="1400" b="0" kern="1200">
                <a:solidFill>
                  <a:schemeClr val="tx1"/>
                </a:solidFill>
                <a:latin typeface="Public Sans SemiBold" pitchFamily="2" charset="0"/>
                <a:ea typeface="+mn-ea"/>
                <a:cs typeface="+mn-cs"/>
              </a:defRPr>
            </a:lvl1pPr>
            <a:lvl2pPr marL="0" indent="0" algn="l" defTabSz="914377" rtl="0" eaLnBrk="1" latinLnBrk="0" hangingPunct="1">
              <a:lnSpc>
                <a:spcPct val="100000"/>
              </a:lnSpc>
              <a:spcBef>
                <a:spcPts val="0"/>
              </a:spcBef>
              <a:spcAft>
                <a:spcPts val="0"/>
              </a:spcAft>
              <a:buFont typeface="Arial" panose="020B0604020202020204" pitchFamily="34" charset="0"/>
              <a:buNone/>
              <a:defRPr sz="10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2000" kern="1200">
                <a:solidFill>
                  <a:schemeClr val="bg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bg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2000" kern="1200">
                <a:solidFill>
                  <a:schemeClr val="bg1"/>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rPr>
              <a:t>Department of Primary Industries</a:t>
            </a:r>
          </a:p>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200">
                <a:solidFill>
                  <a:schemeClr val="accent1"/>
                </a:solidFill>
              </a:rPr>
              <a:t>and Regional Development</a:t>
            </a:r>
            <a:endPar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endParaRPr>
          </a:p>
        </p:txBody>
      </p:sp>
    </p:spTree>
    <p:extLst>
      <p:ext uri="{BB962C8B-B14F-4D97-AF65-F5344CB8AC3E}">
        <p14:creationId xmlns:p14="http://schemas.microsoft.com/office/powerpoint/2010/main" val="1264380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5B4C5-BD53-8AF3-0AE3-FDF4F9213C4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30E844-B7D1-52B1-EB04-BC289F42FF33}"/>
              </a:ext>
            </a:extLst>
          </p:cNvPr>
          <p:cNvSpPr>
            <a:spLocks noGrp="1"/>
          </p:cNvSpPr>
          <p:nvPr>
            <p:ph type="body" sz="quarter" idx="13"/>
          </p:nvPr>
        </p:nvSpPr>
        <p:spPr>
          <a:xfrm>
            <a:off x="3329587" y="949084"/>
            <a:ext cx="7560000" cy="5976000"/>
          </a:xfrm>
        </p:spPr>
        <p:txBody>
          <a:bodyPr/>
          <a:lstStyle/>
          <a:p>
            <a:r>
              <a:rPr lang="en-AU">
                <a:latin typeface="+mj-lt"/>
              </a:rPr>
              <a:t>Method</a:t>
            </a:r>
          </a:p>
          <a:p>
            <a:pPr marL="285750" indent="-285750">
              <a:spcBef>
                <a:spcPts val="1200"/>
              </a:spcBef>
              <a:buFont typeface="Arial" panose="020B0604020202020204" pitchFamily="34" charset="0"/>
              <a:buChar char="•"/>
            </a:pPr>
            <a:r>
              <a:rPr lang="en-AU" sz="2800"/>
              <a:t>There are many methods of caping used throughout the world </a:t>
            </a:r>
          </a:p>
          <a:p>
            <a:pPr marL="285750" indent="-285750">
              <a:spcBef>
                <a:spcPts val="1200"/>
              </a:spcBef>
              <a:buFont typeface="Arial" panose="020B0604020202020204" pitchFamily="34" charset="0"/>
              <a:buChar char="•"/>
            </a:pPr>
            <a:r>
              <a:rPr lang="en-AU" sz="2800"/>
              <a:t>The process featured in this short course is a popular and widely accepted method amongst Australian hunters and taxidermists</a:t>
            </a:r>
          </a:p>
          <a:p>
            <a:pPr marL="285750" indent="-285750">
              <a:spcBef>
                <a:spcPts val="1200"/>
              </a:spcBef>
              <a:buFont typeface="Arial" panose="020B0604020202020204" pitchFamily="34" charset="0"/>
              <a:buChar char="•"/>
            </a:pPr>
            <a:r>
              <a:rPr lang="en-AU" sz="2800"/>
              <a:t>You may have another method that you feel more comfortable using</a:t>
            </a:r>
            <a:endParaRPr lang="en-AU"/>
          </a:p>
        </p:txBody>
      </p:sp>
      <p:sp>
        <p:nvSpPr>
          <p:cNvPr id="4" name="Slide Number Placeholder 3">
            <a:extLst>
              <a:ext uri="{FF2B5EF4-FFF2-40B4-BE49-F238E27FC236}">
                <a16:creationId xmlns:a16="http://schemas.microsoft.com/office/drawing/2014/main" id="{C48E44EA-7106-ADF8-B617-1B465B0BE831}"/>
              </a:ext>
            </a:extLst>
          </p:cNvPr>
          <p:cNvSpPr>
            <a:spLocks noGrp="1"/>
          </p:cNvSpPr>
          <p:nvPr>
            <p:ph type="sldNum" sz="quarter" idx="12"/>
          </p:nvPr>
        </p:nvSpPr>
        <p:spPr/>
        <p:txBody>
          <a:bodyPr/>
          <a:lstStyle/>
          <a:p>
            <a:fld id="{10A01DC5-1685-4615-8240-15192985C6A2}" type="slidenum">
              <a:rPr lang="en-AU" smtClean="0"/>
              <a:pPr/>
              <a:t>5</a:t>
            </a:fld>
            <a:endParaRPr lang="en-AU"/>
          </a:p>
        </p:txBody>
      </p:sp>
      <p:sp>
        <p:nvSpPr>
          <p:cNvPr id="6" name="Text Placeholder 4">
            <a:extLst>
              <a:ext uri="{FF2B5EF4-FFF2-40B4-BE49-F238E27FC236}">
                <a16:creationId xmlns:a16="http://schemas.microsoft.com/office/drawing/2014/main" id="{8501325E-13FB-98E0-FA49-EC237A3C005F}"/>
              </a:ext>
            </a:extLst>
          </p:cNvPr>
          <p:cNvSpPr txBox="1">
            <a:spLocks/>
          </p:cNvSpPr>
          <p:nvPr/>
        </p:nvSpPr>
        <p:spPr>
          <a:xfrm>
            <a:off x="360000" y="354894"/>
            <a:ext cx="2614019" cy="357142"/>
          </a:xfrm>
          <a:prstGeom prst="rect">
            <a:avLst/>
          </a:prstGeom>
        </p:spPr>
        <p:txBody>
          <a:bodyPr vert="horz" lIns="0" tIns="0" rIns="0" bIns="0" rtlCol="0">
            <a:noAutofit/>
          </a:bodyPr>
          <a:lstStyle>
            <a:lvl1pPr marL="0" indent="0" algn="l" defTabSz="914377" rtl="0" eaLnBrk="1" latinLnBrk="0" hangingPunct="1">
              <a:lnSpc>
                <a:spcPct val="90000"/>
              </a:lnSpc>
              <a:spcBef>
                <a:spcPts val="0"/>
              </a:spcBef>
              <a:spcAft>
                <a:spcPts val="0"/>
              </a:spcAft>
              <a:buFont typeface="Arial" panose="020B0604020202020204" pitchFamily="34" charset="0"/>
              <a:buNone/>
              <a:defRPr sz="1400" b="0" kern="1200">
                <a:solidFill>
                  <a:schemeClr val="tx1"/>
                </a:solidFill>
                <a:latin typeface="Public Sans SemiBold" pitchFamily="2" charset="0"/>
                <a:ea typeface="+mn-ea"/>
                <a:cs typeface="+mn-cs"/>
              </a:defRPr>
            </a:lvl1pPr>
            <a:lvl2pPr marL="0" indent="0" algn="l" defTabSz="914377" rtl="0" eaLnBrk="1" latinLnBrk="0" hangingPunct="1">
              <a:lnSpc>
                <a:spcPct val="100000"/>
              </a:lnSpc>
              <a:spcBef>
                <a:spcPts val="0"/>
              </a:spcBef>
              <a:spcAft>
                <a:spcPts val="0"/>
              </a:spcAft>
              <a:buFont typeface="Arial" panose="020B0604020202020204" pitchFamily="34" charset="0"/>
              <a:buNone/>
              <a:defRPr sz="10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2000" kern="1200">
                <a:solidFill>
                  <a:schemeClr val="bg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2000" kern="1200">
                <a:solidFill>
                  <a:schemeClr val="bg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2000" kern="1200">
                <a:solidFill>
                  <a:schemeClr val="bg1"/>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rPr>
              <a:t>Department of Primary Industries</a:t>
            </a:r>
          </a:p>
          <a:p>
            <a:pPr marL="0" marR="0" lvl="0" indent="0" algn="l" defTabSz="914377" rtl="0" eaLnBrk="1" fontAlgn="auto" latinLnBrk="0" hangingPunct="1">
              <a:lnSpc>
                <a:spcPct val="90000"/>
              </a:lnSpc>
              <a:spcBef>
                <a:spcPts val="0"/>
              </a:spcBef>
              <a:spcAft>
                <a:spcPts val="0"/>
              </a:spcAft>
              <a:buClrTx/>
              <a:buSzTx/>
              <a:buFont typeface="Arial" panose="020B0604020202020204" pitchFamily="34" charset="0"/>
              <a:buNone/>
              <a:tabLst/>
              <a:defRPr/>
            </a:pPr>
            <a:r>
              <a:rPr lang="en-US" sz="1200">
                <a:solidFill>
                  <a:schemeClr val="accent1"/>
                </a:solidFill>
              </a:rPr>
              <a:t>and Regional Development</a:t>
            </a:r>
            <a:endParaRPr kumimoji="0" lang="en-US" sz="1200" b="0" i="0" u="none" strike="noStrike" kern="1200" cap="none" spc="0" normalizeH="0" baseline="0" noProof="0">
              <a:ln>
                <a:noFill/>
              </a:ln>
              <a:solidFill>
                <a:schemeClr val="accent1"/>
              </a:solidFill>
              <a:effectLst/>
              <a:uLnTx/>
              <a:uFillTx/>
              <a:latin typeface="Public Sans SemiBold" pitchFamily="2" charset="0"/>
              <a:ea typeface="+mn-ea"/>
              <a:cs typeface="+mn-cs"/>
            </a:endParaRPr>
          </a:p>
        </p:txBody>
      </p:sp>
      <p:pic>
        <p:nvPicPr>
          <p:cNvPr id="2" name="image5.jpeg" descr="A photo of a taxidermied fallow deer shoulder, head and anters mount">
            <a:extLst>
              <a:ext uri="{FF2B5EF4-FFF2-40B4-BE49-F238E27FC236}">
                <a16:creationId xmlns:a16="http://schemas.microsoft.com/office/drawing/2014/main" id="{C4E6F18F-CBD4-3899-2B14-81B6B8BBE34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4143" y="949084"/>
            <a:ext cx="1802130" cy="2543810"/>
          </a:xfrm>
          <a:prstGeom prst="rect">
            <a:avLst/>
          </a:prstGeom>
        </p:spPr>
      </p:pic>
      <p:pic>
        <p:nvPicPr>
          <p:cNvPr id="3" name="image6.jpeg" descr="A photo of a taxidermied deer shoulder, head and antlers wall pedestal mount">
            <a:extLst>
              <a:ext uri="{FF2B5EF4-FFF2-40B4-BE49-F238E27FC236}">
                <a16:creationId xmlns:a16="http://schemas.microsoft.com/office/drawing/2014/main" id="{700698C7-B8A5-6E5F-669A-7CEA8A7894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4143" y="3833788"/>
            <a:ext cx="1818005" cy="2566670"/>
          </a:xfrm>
          <a:prstGeom prst="rect">
            <a:avLst/>
          </a:prstGeom>
        </p:spPr>
      </p:pic>
    </p:spTree>
    <p:extLst>
      <p:ext uri="{BB962C8B-B14F-4D97-AF65-F5344CB8AC3E}">
        <p14:creationId xmlns:p14="http://schemas.microsoft.com/office/powerpoint/2010/main" val="2093277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03F3D43-86F9-2CD5-D72F-5B9E590F9225}"/>
              </a:ext>
            </a:extLst>
          </p:cNvPr>
          <p:cNvSpPr>
            <a:spLocks noGrp="1"/>
          </p:cNvSpPr>
          <p:nvPr>
            <p:ph type="title"/>
          </p:nvPr>
        </p:nvSpPr>
        <p:spPr/>
        <p:txBody>
          <a:bodyPr/>
          <a:lstStyle/>
          <a:p>
            <a:r>
              <a:rPr lang="en-AU"/>
              <a:t>The basics</a:t>
            </a:r>
          </a:p>
        </p:txBody>
      </p:sp>
      <p:sp>
        <p:nvSpPr>
          <p:cNvPr id="5" name="Text Placeholder 4">
            <a:extLst>
              <a:ext uri="{FF2B5EF4-FFF2-40B4-BE49-F238E27FC236}">
                <a16:creationId xmlns:a16="http://schemas.microsoft.com/office/drawing/2014/main" id="{498145C8-CCA2-6EE1-573F-65743E48A414}"/>
              </a:ext>
            </a:extLst>
          </p:cNvPr>
          <p:cNvSpPr>
            <a:spLocks noGrp="1"/>
          </p:cNvSpPr>
          <p:nvPr>
            <p:ph type="body" sz="quarter" idx="11"/>
          </p:nvPr>
        </p:nvSpPr>
        <p:spPr/>
        <p:txBody>
          <a:bodyPr/>
          <a:lstStyle/>
          <a:p>
            <a:r>
              <a:rPr lang="en-AU"/>
              <a:t>2</a:t>
            </a:r>
          </a:p>
        </p:txBody>
      </p:sp>
    </p:spTree>
    <p:extLst>
      <p:ext uri="{BB962C8B-B14F-4D97-AF65-F5344CB8AC3E}">
        <p14:creationId xmlns:p14="http://schemas.microsoft.com/office/powerpoint/2010/main" val="913943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B8C5B11-F461-4D8A-AB78-4A4EECD8317C}"/>
              </a:ext>
            </a:extLst>
          </p:cNvPr>
          <p:cNvSpPr>
            <a:spLocks noGrp="1"/>
          </p:cNvSpPr>
          <p:nvPr>
            <p:ph type="title"/>
          </p:nvPr>
        </p:nvSpPr>
        <p:spPr>
          <a:xfrm>
            <a:off x="360000" y="1441665"/>
            <a:ext cx="10080000" cy="554400"/>
          </a:xfrm>
        </p:spPr>
        <p:txBody>
          <a:bodyPr/>
          <a:lstStyle/>
          <a:p>
            <a:r>
              <a:rPr lang="en-US"/>
              <a:t>What is taxidermy?</a:t>
            </a:r>
            <a:endParaRPr lang="en-AU"/>
          </a:p>
        </p:txBody>
      </p:sp>
      <p:sp>
        <p:nvSpPr>
          <p:cNvPr id="4" name="Slide Number Placeholder 3">
            <a:extLst>
              <a:ext uri="{FF2B5EF4-FFF2-40B4-BE49-F238E27FC236}">
                <a16:creationId xmlns:a16="http://schemas.microsoft.com/office/drawing/2014/main" id="{69F48831-15FB-4070-B2C4-DAFE7D9BBB32}"/>
              </a:ext>
            </a:extLst>
          </p:cNvPr>
          <p:cNvSpPr>
            <a:spLocks noGrp="1"/>
          </p:cNvSpPr>
          <p:nvPr>
            <p:ph type="sldNum" sz="quarter" idx="10"/>
          </p:nvPr>
        </p:nvSpPr>
        <p:spPr/>
        <p:txBody>
          <a:bodyPr/>
          <a:lstStyle/>
          <a:p>
            <a:fld id="{10A01DC5-1685-4615-8240-15192985C6A2}" type="slidenum">
              <a:rPr lang="en-AU" smtClean="0"/>
              <a:pPr/>
              <a:t>7</a:t>
            </a:fld>
            <a:endParaRPr lang="en-AU"/>
          </a:p>
        </p:txBody>
      </p:sp>
      <p:sp>
        <p:nvSpPr>
          <p:cNvPr id="5" name="Text Placeholder 5">
            <a:extLst>
              <a:ext uri="{FF2B5EF4-FFF2-40B4-BE49-F238E27FC236}">
                <a16:creationId xmlns:a16="http://schemas.microsoft.com/office/drawing/2014/main" id="{35C513B8-B189-4AC7-800A-A7A1FDCBEEE6}"/>
              </a:ext>
              <a:ext uri="{C183D7F6-B498-43B3-948B-1728B52AA6E4}">
                <adec:decorative xmlns:adec="http://schemas.microsoft.com/office/drawing/2017/decorative" val="1"/>
              </a:ext>
            </a:extLst>
          </p:cNvPr>
          <p:cNvSpPr txBox="1">
            <a:spLocks/>
          </p:cNvSpPr>
          <p:nvPr/>
        </p:nvSpPr>
        <p:spPr>
          <a:xfrm>
            <a:off x="360000" y="359999"/>
            <a:ext cx="8280000" cy="684000"/>
          </a:xfrm>
          <a:prstGeom prst="rect">
            <a:avLst/>
          </a:prstGeom>
        </p:spPr>
        <p:txBody>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Aft>
                <a:spcPts val="0"/>
              </a:spcAft>
              <a:defRPr/>
            </a:pPr>
            <a:r>
              <a:rPr lang="en-US" sz="1200">
                <a:solidFill>
                  <a:schemeClr val="accent1"/>
                </a:solidFill>
                <a:latin typeface="Public Sans SemiBold" pitchFamily="2" charset="0"/>
              </a:rPr>
              <a:t>Department of Primary Industries</a:t>
            </a:r>
          </a:p>
          <a:p>
            <a:pPr>
              <a:lnSpc>
                <a:spcPct val="90000"/>
              </a:lnSpc>
              <a:spcAft>
                <a:spcPts val="0"/>
              </a:spcAft>
              <a:defRPr/>
            </a:pPr>
            <a:r>
              <a:rPr lang="en-US" sz="1200">
                <a:solidFill>
                  <a:schemeClr val="accent1"/>
                </a:solidFill>
                <a:latin typeface="Public Sans SemiBold" pitchFamily="2" charset="0"/>
              </a:rPr>
              <a:t>and Regional Development</a:t>
            </a:r>
          </a:p>
          <a:p>
            <a:endParaRPr lang="en-AU"/>
          </a:p>
        </p:txBody>
      </p:sp>
      <p:sp>
        <p:nvSpPr>
          <p:cNvPr id="3" name="Content Placeholder 2">
            <a:extLst>
              <a:ext uri="{FF2B5EF4-FFF2-40B4-BE49-F238E27FC236}">
                <a16:creationId xmlns:a16="http://schemas.microsoft.com/office/drawing/2014/main" id="{01B59FAA-EB3A-0458-BCBB-896A2D7A335D}"/>
              </a:ext>
            </a:extLst>
          </p:cNvPr>
          <p:cNvSpPr>
            <a:spLocks noGrp="1"/>
          </p:cNvSpPr>
          <p:nvPr>
            <p:ph idx="1"/>
          </p:nvPr>
        </p:nvSpPr>
        <p:spPr>
          <a:xfrm>
            <a:off x="360000" y="2112614"/>
            <a:ext cx="4739538" cy="554400"/>
          </a:xfrm>
        </p:spPr>
        <p:txBody>
          <a:bodyPr/>
          <a:lstStyle/>
          <a:p>
            <a:r>
              <a:rPr lang="en-AU"/>
              <a:t>Derived from 2 ancient Greek words:</a:t>
            </a:r>
          </a:p>
        </p:txBody>
      </p:sp>
      <p:sp>
        <p:nvSpPr>
          <p:cNvPr id="6" name="Content Placeholder 2">
            <a:extLst>
              <a:ext uri="{FF2B5EF4-FFF2-40B4-BE49-F238E27FC236}">
                <a16:creationId xmlns:a16="http://schemas.microsoft.com/office/drawing/2014/main" id="{76B9DFF4-407D-FC80-B099-5BBB0EFF98F1}"/>
              </a:ext>
            </a:extLst>
          </p:cNvPr>
          <p:cNvSpPr txBox="1">
            <a:spLocks/>
          </p:cNvSpPr>
          <p:nvPr/>
        </p:nvSpPr>
        <p:spPr>
          <a:xfrm>
            <a:off x="3034385" y="2984028"/>
            <a:ext cx="2065153" cy="1063363"/>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sz="4400" b="1" i="1"/>
              <a:t>Taxis</a:t>
            </a:r>
          </a:p>
          <a:p>
            <a:pPr algn="ctr"/>
            <a:r>
              <a:rPr lang="en-AU"/>
              <a:t>(movement)</a:t>
            </a:r>
          </a:p>
        </p:txBody>
      </p:sp>
      <p:sp>
        <p:nvSpPr>
          <p:cNvPr id="7" name="Content Placeholder 2">
            <a:extLst>
              <a:ext uri="{FF2B5EF4-FFF2-40B4-BE49-F238E27FC236}">
                <a16:creationId xmlns:a16="http://schemas.microsoft.com/office/drawing/2014/main" id="{6AD6D0FB-8148-1F5B-AF75-2B1A35FCB41D}"/>
              </a:ext>
            </a:extLst>
          </p:cNvPr>
          <p:cNvSpPr txBox="1">
            <a:spLocks/>
          </p:cNvSpPr>
          <p:nvPr/>
        </p:nvSpPr>
        <p:spPr>
          <a:xfrm>
            <a:off x="6861971" y="2984027"/>
            <a:ext cx="2065153" cy="1063363"/>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sz="4400" b="1" i="1"/>
              <a:t>Derma</a:t>
            </a:r>
          </a:p>
          <a:p>
            <a:pPr algn="ctr"/>
            <a:r>
              <a:rPr lang="en-AU"/>
              <a:t>(skin)</a:t>
            </a:r>
          </a:p>
        </p:txBody>
      </p:sp>
      <p:sp>
        <p:nvSpPr>
          <p:cNvPr id="8" name="Content Placeholder 2">
            <a:extLst>
              <a:ext uri="{FF2B5EF4-FFF2-40B4-BE49-F238E27FC236}">
                <a16:creationId xmlns:a16="http://schemas.microsoft.com/office/drawing/2014/main" id="{00107F0B-973F-97DA-68EC-EED190D1AEAE}"/>
              </a:ext>
            </a:extLst>
          </p:cNvPr>
          <p:cNvSpPr txBox="1">
            <a:spLocks/>
          </p:cNvSpPr>
          <p:nvPr/>
        </p:nvSpPr>
        <p:spPr>
          <a:xfrm>
            <a:off x="5779754" y="3075663"/>
            <a:ext cx="402000" cy="554400"/>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sz="4400" b="1"/>
              <a:t>+</a:t>
            </a:r>
          </a:p>
        </p:txBody>
      </p:sp>
      <p:sp>
        <p:nvSpPr>
          <p:cNvPr id="9" name="Content Placeholder 2">
            <a:extLst>
              <a:ext uri="{FF2B5EF4-FFF2-40B4-BE49-F238E27FC236}">
                <a16:creationId xmlns:a16="http://schemas.microsoft.com/office/drawing/2014/main" id="{71A3CF5B-883D-1CFE-ECF5-6E0BAF98CB99}"/>
              </a:ext>
            </a:extLst>
          </p:cNvPr>
          <p:cNvSpPr txBox="1">
            <a:spLocks/>
          </p:cNvSpPr>
          <p:nvPr/>
        </p:nvSpPr>
        <p:spPr>
          <a:xfrm>
            <a:off x="3581308" y="4821895"/>
            <a:ext cx="5058692" cy="1063363"/>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AU" sz="4400" b="1" i="1"/>
              <a:t>= movement of skin</a:t>
            </a:r>
          </a:p>
        </p:txBody>
      </p:sp>
    </p:spTree>
    <p:extLst>
      <p:ext uri="{BB962C8B-B14F-4D97-AF65-F5344CB8AC3E}">
        <p14:creationId xmlns:p14="http://schemas.microsoft.com/office/powerpoint/2010/main" val="28346128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2ECF6AFB-49EA-463D-9902-A7CB1D4DA94E}"/>
              </a:ext>
            </a:extLst>
          </p:cNvPr>
          <p:cNvSpPr>
            <a:spLocks noGrp="1"/>
          </p:cNvSpPr>
          <p:nvPr>
            <p:ph type="title"/>
          </p:nvPr>
        </p:nvSpPr>
        <p:spPr>
          <a:xfrm>
            <a:off x="360000" y="944463"/>
            <a:ext cx="10080000" cy="582680"/>
          </a:xfrm>
        </p:spPr>
        <p:txBody>
          <a:bodyPr/>
          <a:lstStyle/>
          <a:p>
            <a:r>
              <a:rPr lang="en-US"/>
              <a:t>Avoid hair slip</a:t>
            </a:r>
            <a:endParaRPr lang="en-AU"/>
          </a:p>
        </p:txBody>
      </p:sp>
      <p:sp>
        <p:nvSpPr>
          <p:cNvPr id="3" name="Content Placeholder 2">
            <a:extLst>
              <a:ext uri="{FF2B5EF4-FFF2-40B4-BE49-F238E27FC236}">
                <a16:creationId xmlns:a16="http://schemas.microsoft.com/office/drawing/2014/main" id="{CC7D52D4-E865-EB0A-38F2-1182DDBC9D12}"/>
              </a:ext>
            </a:extLst>
          </p:cNvPr>
          <p:cNvSpPr>
            <a:spLocks noGrp="1"/>
          </p:cNvSpPr>
          <p:nvPr>
            <p:ph sz="half" idx="2"/>
          </p:nvPr>
        </p:nvSpPr>
        <p:spPr>
          <a:xfrm>
            <a:off x="5826001" y="2111607"/>
            <a:ext cx="5627998" cy="3239995"/>
          </a:xfrm>
        </p:spPr>
        <p:txBody>
          <a:bodyPr vert="horz" lIns="0" tIns="0" rIns="0" bIns="0" rtlCol="0" anchor="t">
            <a:noAutofit/>
          </a:bodyPr>
          <a:lstStyle/>
          <a:p>
            <a:pPr marL="342900" indent="-342900">
              <a:buFont typeface="Arial" panose="020B0604020202020204" pitchFamily="34" charset="0"/>
              <a:buChar char="•"/>
            </a:pPr>
            <a:r>
              <a:rPr lang="en-AU"/>
              <a:t>Most common problem taxidermists see </a:t>
            </a:r>
          </a:p>
          <a:p>
            <a:pPr marL="342900" indent="-342900">
              <a:buFont typeface="Arial" panose="020B0604020202020204" pitchFamily="34" charset="0"/>
              <a:buChar char="•"/>
            </a:pPr>
            <a:r>
              <a:rPr lang="en-AU"/>
              <a:t>Caused by growth of harmful bacteria </a:t>
            </a:r>
          </a:p>
          <a:p>
            <a:pPr marL="342900" indent="-342900">
              <a:buFont typeface="Arial" panose="020B0604020202020204" pitchFamily="34" charset="0"/>
              <a:buChar char="•"/>
            </a:pPr>
            <a:r>
              <a:rPr lang="en-AU"/>
              <a:t>The bacteria secrete enzymes, breaking down skin fibres</a:t>
            </a:r>
          </a:p>
          <a:p>
            <a:pPr marL="342900" indent="-342900">
              <a:buFont typeface="Arial" panose="020B0604020202020204" pitchFamily="34" charset="0"/>
              <a:buChar char="•"/>
            </a:pPr>
            <a:r>
              <a:rPr lang="en-AU"/>
              <a:t>Leads to skin decay </a:t>
            </a:r>
          </a:p>
          <a:p>
            <a:pPr marL="342900" indent="-342900">
              <a:buFont typeface="Arial" panose="020B0604020202020204" pitchFamily="34" charset="0"/>
              <a:buChar char="•"/>
            </a:pPr>
            <a:r>
              <a:rPr lang="en-AU"/>
              <a:t>Hair follicles become loose and easily fall out</a:t>
            </a:r>
          </a:p>
          <a:p>
            <a:pPr marL="342900" indent="-342900">
              <a:buFont typeface="Arial" panose="020B0604020202020204" pitchFamily="34" charset="0"/>
              <a:buChar char="•"/>
            </a:pPr>
            <a:r>
              <a:rPr lang="en-AU"/>
              <a:t>Generally, you will need a replacement cape</a:t>
            </a:r>
          </a:p>
        </p:txBody>
      </p:sp>
      <p:sp>
        <p:nvSpPr>
          <p:cNvPr id="5" name="Slide Number Placeholder 4">
            <a:extLst>
              <a:ext uri="{FF2B5EF4-FFF2-40B4-BE49-F238E27FC236}">
                <a16:creationId xmlns:a16="http://schemas.microsoft.com/office/drawing/2014/main" id="{D9B51B8C-132B-49F6-9610-14E609099D52}"/>
              </a:ext>
            </a:extLst>
          </p:cNvPr>
          <p:cNvSpPr>
            <a:spLocks noGrp="1"/>
          </p:cNvSpPr>
          <p:nvPr>
            <p:ph type="sldNum" sz="quarter" idx="16"/>
          </p:nvPr>
        </p:nvSpPr>
        <p:spPr/>
        <p:txBody>
          <a:bodyPr/>
          <a:lstStyle/>
          <a:p>
            <a:fld id="{10A01DC5-1685-4615-8240-15192985C6A2}" type="slidenum">
              <a:rPr lang="en-AU" smtClean="0"/>
              <a:pPr/>
              <a:t>8</a:t>
            </a:fld>
            <a:endParaRPr lang="en-AU"/>
          </a:p>
        </p:txBody>
      </p:sp>
      <p:sp>
        <p:nvSpPr>
          <p:cNvPr id="7" name="Text Placeholder 5">
            <a:extLst>
              <a:ext uri="{FF2B5EF4-FFF2-40B4-BE49-F238E27FC236}">
                <a16:creationId xmlns:a16="http://schemas.microsoft.com/office/drawing/2014/main" id="{44D82BC0-E909-491B-97C2-8A4D284A57B7}"/>
              </a:ext>
              <a:ext uri="{C183D7F6-B498-43B3-948B-1728B52AA6E4}">
                <adec:decorative xmlns:adec="http://schemas.microsoft.com/office/drawing/2017/decorative" val="1"/>
              </a:ext>
            </a:extLst>
          </p:cNvPr>
          <p:cNvSpPr txBox="1">
            <a:spLocks/>
          </p:cNvSpPr>
          <p:nvPr/>
        </p:nvSpPr>
        <p:spPr>
          <a:xfrm>
            <a:off x="360000" y="359999"/>
            <a:ext cx="8280000" cy="684000"/>
          </a:xfrm>
          <a:prstGeom prst="rect">
            <a:avLst/>
          </a:prstGeom>
        </p:spPr>
        <p:txBody>
          <a:bodyPr vert="horz" lIns="0" tIns="0" rIns="0" bIns="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spcAft>
                <a:spcPts val="0"/>
              </a:spcAft>
              <a:defRPr/>
            </a:pPr>
            <a:r>
              <a:rPr lang="en-US" sz="1200">
                <a:solidFill>
                  <a:schemeClr val="accent1"/>
                </a:solidFill>
                <a:latin typeface="Public Sans SemiBold" pitchFamily="2" charset="0"/>
              </a:rPr>
              <a:t>Department of Primary Industries</a:t>
            </a:r>
          </a:p>
          <a:p>
            <a:pPr>
              <a:lnSpc>
                <a:spcPct val="90000"/>
              </a:lnSpc>
              <a:spcAft>
                <a:spcPts val="0"/>
              </a:spcAft>
              <a:defRPr/>
            </a:pPr>
            <a:r>
              <a:rPr lang="en-US" sz="1200">
                <a:solidFill>
                  <a:schemeClr val="accent1"/>
                </a:solidFill>
                <a:latin typeface="Public Sans SemiBold" pitchFamily="2" charset="0"/>
              </a:rPr>
              <a:t>and Regional Development</a:t>
            </a:r>
          </a:p>
          <a:p>
            <a:endParaRPr lang="en-AU"/>
          </a:p>
        </p:txBody>
      </p:sp>
      <p:pic>
        <p:nvPicPr>
          <p:cNvPr id="8" name="image8.jpeg" descr="A close up of a moose antlers&#10;&#10;AI-generated content may be incorrect.">
            <a:extLst>
              <a:ext uri="{FF2B5EF4-FFF2-40B4-BE49-F238E27FC236}">
                <a16:creationId xmlns:a16="http://schemas.microsoft.com/office/drawing/2014/main" id="{99025304-15C9-6983-5D4C-9B243967F60A}"/>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a:xfrm>
            <a:off x="722310" y="1789814"/>
            <a:ext cx="4651062" cy="3875885"/>
          </a:xfrm>
          <a:prstGeom prst="rect">
            <a:avLst/>
          </a:prstGeom>
        </p:spPr>
      </p:pic>
    </p:spTree>
    <p:extLst>
      <p:ext uri="{BB962C8B-B14F-4D97-AF65-F5344CB8AC3E}">
        <p14:creationId xmlns:p14="http://schemas.microsoft.com/office/powerpoint/2010/main" val="3978142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8D5B3-DCC7-0A14-F73B-8DE8C77B06EA}"/>
              </a:ext>
            </a:extLst>
          </p:cNvPr>
          <p:cNvSpPr>
            <a:spLocks noGrp="1"/>
          </p:cNvSpPr>
          <p:nvPr>
            <p:ph type="title"/>
          </p:nvPr>
        </p:nvSpPr>
        <p:spPr>
          <a:xfrm>
            <a:off x="360000" y="360000"/>
            <a:ext cx="10080000" cy="1008000"/>
          </a:xfrm>
        </p:spPr>
        <p:txBody>
          <a:bodyPr anchor="t">
            <a:normAutofit/>
          </a:bodyPr>
          <a:lstStyle/>
          <a:p>
            <a:r>
              <a:rPr lang="en-US"/>
              <a:t>Field preparation</a:t>
            </a:r>
          </a:p>
        </p:txBody>
      </p:sp>
      <p:pic>
        <p:nvPicPr>
          <p:cNvPr id="12" name="Picture Placeholder 11" descr="A hanging deer carcass with a 'T' diagram showing where to make the initial body cuts, Grouped object">
            <a:extLst>
              <a:ext uri="{FF2B5EF4-FFF2-40B4-BE49-F238E27FC236}">
                <a16:creationId xmlns:a16="http://schemas.microsoft.com/office/drawing/2014/main" id="{402E878B-0792-D5A0-50BF-418B2EBC7A75}"/>
              </a:ext>
            </a:extLst>
          </p:cNvPr>
          <p:cNvPicPr>
            <a:picLocks noGrp="1" noChangeAspect="1"/>
          </p:cNvPicPr>
          <p:nvPr>
            <p:ph sz="half" idx="2"/>
          </p:nvPr>
        </p:nvPicPr>
        <p:blipFill>
          <a:blip r:embed="rId2"/>
          <a:stretch/>
        </p:blipFill>
        <p:spPr>
          <a:xfrm>
            <a:off x="1588088" y="1800000"/>
            <a:ext cx="2943822" cy="4320000"/>
          </a:xfrm>
          <a:prstGeom prst="rect">
            <a:avLst/>
          </a:prstGeom>
          <a:noFill/>
        </p:spPr>
      </p:pic>
      <p:sp>
        <p:nvSpPr>
          <p:cNvPr id="5" name="Content Placeholder 4">
            <a:extLst>
              <a:ext uri="{FF2B5EF4-FFF2-40B4-BE49-F238E27FC236}">
                <a16:creationId xmlns:a16="http://schemas.microsoft.com/office/drawing/2014/main" id="{CB85D6D5-7D6C-4114-3805-B40BF48A2986}"/>
              </a:ext>
            </a:extLst>
          </p:cNvPr>
          <p:cNvSpPr>
            <a:spLocks noGrp="1"/>
          </p:cNvSpPr>
          <p:nvPr>
            <p:ph sz="quarter" idx="4"/>
          </p:nvPr>
        </p:nvSpPr>
        <p:spPr>
          <a:xfrm>
            <a:off x="6444000" y="1714275"/>
            <a:ext cx="5400000" cy="4320000"/>
          </a:xfrm>
        </p:spPr>
        <p:txBody>
          <a:bodyPr vert="horz" lIns="0" tIns="0" rIns="0" bIns="0" rtlCol="0" anchor="t">
            <a:noAutofit/>
          </a:bodyPr>
          <a:lstStyle/>
          <a:p>
            <a:pPr marL="342900" indent="-342900">
              <a:buChar char="•"/>
            </a:pPr>
            <a:r>
              <a:rPr lang="en-US"/>
              <a:t>Begin caping as soon as possible after you harvest the animal. </a:t>
            </a:r>
          </a:p>
          <a:p>
            <a:pPr marL="342900" indent="-342900">
              <a:buChar char="•"/>
            </a:pPr>
            <a:r>
              <a:rPr lang="en-US"/>
              <a:t>Heat speeds up bacterial growth which ruin the cape.</a:t>
            </a:r>
          </a:p>
          <a:p>
            <a:pPr marL="342900" indent="-342900">
              <a:buChar char="•"/>
            </a:pPr>
            <a:r>
              <a:rPr lang="en-US"/>
              <a:t>Remove the cape and head in the field</a:t>
            </a:r>
          </a:p>
          <a:p>
            <a:pPr marL="342900" indent="-342900">
              <a:buChar char="•"/>
            </a:pPr>
            <a:r>
              <a:rPr lang="en-US"/>
              <a:t>Complete face caping at camp or home</a:t>
            </a:r>
          </a:p>
          <a:p>
            <a:pPr marL="342900" indent="-342900">
              <a:buChar char="•"/>
            </a:pPr>
            <a:r>
              <a:rPr lang="en-US"/>
              <a:t>Suspend animal off the ground or</a:t>
            </a:r>
          </a:p>
          <a:p>
            <a:pPr marL="702310" lvl="4" indent="-342900">
              <a:buFont typeface="Courier New" panose="020B0604020202020204" pitchFamily="34" charset="0"/>
              <a:buChar char="o"/>
            </a:pPr>
            <a:r>
              <a:rPr lang="en-US" sz="2000"/>
              <a:t>Lay larger animals on the ground, spreading legs apart to disperse the weight.</a:t>
            </a:r>
          </a:p>
          <a:p>
            <a:pPr marL="342900" indent="-342900">
              <a:buChar char="•"/>
            </a:pPr>
            <a:r>
              <a:rPr lang="en-US"/>
              <a:t>Avoid dragging the animal as this pulls hair from the cape</a:t>
            </a:r>
          </a:p>
        </p:txBody>
      </p:sp>
      <p:sp>
        <p:nvSpPr>
          <p:cNvPr id="6" name="Slide Number Placeholder 5">
            <a:extLst>
              <a:ext uri="{FF2B5EF4-FFF2-40B4-BE49-F238E27FC236}">
                <a16:creationId xmlns:a16="http://schemas.microsoft.com/office/drawing/2014/main" id="{805666B7-D457-1B21-5EE4-6CB3EA1B29BB}"/>
              </a:ext>
            </a:extLst>
          </p:cNvPr>
          <p:cNvSpPr>
            <a:spLocks noGrp="1"/>
          </p:cNvSpPr>
          <p:nvPr>
            <p:ph type="sldNum" sz="quarter" idx="10"/>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9</a:t>
            </a:fld>
            <a:endParaRPr lang="en-AU"/>
          </a:p>
        </p:txBody>
      </p:sp>
    </p:spTree>
    <p:extLst>
      <p:ext uri="{BB962C8B-B14F-4D97-AF65-F5344CB8AC3E}">
        <p14:creationId xmlns:p14="http://schemas.microsoft.com/office/powerpoint/2010/main" val="2525222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A408-58EE-352F-4FFD-3A2F02ED63BB}"/>
              </a:ext>
            </a:extLst>
          </p:cNvPr>
          <p:cNvSpPr>
            <a:spLocks noGrp="1"/>
          </p:cNvSpPr>
          <p:nvPr>
            <p:ph type="title"/>
          </p:nvPr>
        </p:nvSpPr>
        <p:spPr>
          <a:xfrm>
            <a:off x="360000" y="360000"/>
            <a:ext cx="10080000" cy="1008000"/>
          </a:xfrm>
        </p:spPr>
        <p:txBody>
          <a:bodyPr anchor="t">
            <a:normAutofit/>
          </a:bodyPr>
          <a:lstStyle/>
          <a:p>
            <a:r>
              <a:rPr lang="en-US"/>
              <a:t>Safety considerations</a:t>
            </a:r>
          </a:p>
        </p:txBody>
      </p:sp>
      <p:pic>
        <p:nvPicPr>
          <p:cNvPr id="9" name="Picture Placeholder 8" descr="Disposable Gloves - Jamac Cleaning Supplies">
            <a:extLst>
              <a:ext uri="{FF2B5EF4-FFF2-40B4-BE49-F238E27FC236}">
                <a16:creationId xmlns:a16="http://schemas.microsoft.com/office/drawing/2014/main" id="{47C2DB6E-D0E1-BDE6-CDBF-CA2D7F395C4E}"/>
              </a:ext>
            </a:extLst>
          </p:cNvPr>
          <p:cNvPicPr>
            <a:picLocks noGrp="1" noChangeAspect="1"/>
          </p:cNvPicPr>
          <p:nvPr>
            <p:ph sz="half" idx="17"/>
          </p:nvPr>
        </p:nvPicPr>
        <p:blipFill>
          <a:blip r:embed="rId2" cstate="email">
            <a:extLst>
              <a:ext uri="{28A0092B-C50C-407E-A947-70E740481C1C}">
                <a14:useLocalDpi xmlns:a14="http://schemas.microsoft.com/office/drawing/2010/main"/>
              </a:ext>
            </a:extLst>
          </a:blip>
          <a:srcRect l="17413" r="13951"/>
          <a:stretch>
            <a:fillRect/>
          </a:stretch>
        </p:blipFill>
        <p:spPr>
          <a:xfrm>
            <a:off x="360000" y="1547999"/>
            <a:ext cx="6424303" cy="4679999"/>
          </a:xfrm>
          <a:prstGeom prst="rect">
            <a:avLst/>
          </a:prstGeom>
          <a:noFill/>
        </p:spPr>
      </p:pic>
      <p:sp>
        <p:nvSpPr>
          <p:cNvPr id="5" name="Content Placeholder 4">
            <a:extLst>
              <a:ext uri="{FF2B5EF4-FFF2-40B4-BE49-F238E27FC236}">
                <a16:creationId xmlns:a16="http://schemas.microsoft.com/office/drawing/2014/main" id="{4EA93B9A-2B63-F7FC-88CE-365B76121A5A}"/>
              </a:ext>
            </a:extLst>
          </p:cNvPr>
          <p:cNvSpPr>
            <a:spLocks noGrp="1"/>
          </p:cNvSpPr>
          <p:nvPr>
            <p:ph sz="half" idx="2"/>
          </p:nvPr>
        </p:nvSpPr>
        <p:spPr>
          <a:xfrm>
            <a:off x="7533825" y="1800000"/>
            <a:ext cx="4310175" cy="3239995"/>
          </a:xfrm>
        </p:spPr>
        <p:txBody>
          <a:bodyPr vert="horz" lIns="0" tIns="0" rIns="0" bIns="0" rtlCol="0">
            <a:normAutofit/>
          </a:bodyPr>
          <a:lstStyle/>
          <a:p>
            <a:pPr marL="342900" indent="-342900">
              <a:lnSpc>
                <a:spcPct val="90000"/>
              </a:lnSpc>
              <a:buChar char="•"/>
            </a:pPr>
            <a:r>
              <a:rPr lang="en-US" sz="1700"/>
              <a:t>Q-fever</a:t>
            </a:r>
          </a:p>
          <a:p>
            <a:pPr marL="342900" indent="-342900">
              <a:lnSpc>
                <a:spcPct val="90000"/>
              </a:lnSpc>
              <a:buChar char="•"/>
            </a:pPr>
            <a:r>
              <a:rPr lang="en-US" sz="1700"/>
              <a:t>Hydatid disease</a:t>
            </a:r>
          </a:p>
          <a:p>
            <a:pPr marL="342900" indent="-342900">
              <a:lnSpc>
                <a:spcPct val="90000"/>
              </a:lnSpc>
              <a:buChar char="•"/>
            </a:pPr>
            <a:r>
              <a:rPr lang="en-US" sz="1700"/>
              <a:t>Trichinella</a:t>
            </a:r>
          </a:p>
          <a:p>
            <a:pPr marL="342900" indent="-342900">
              <a:lnSpc>
                <a:spcPct val="90000"/>
              </a:lnSpc>
              <a:buChar char="•"/>
            </a:pPr>
            <a:r>
              <a:rPr lang="en-US" sz="1700"/>
              <a:t>Brucellosis</a:t>
            </a:r>
          </a:p>
          <a:p>
            <a:pPr marL="342900" indent="-342900">
              <a:lnSpc>
                <a:spcPct val="90000"/>
              </a:lnSpc>
              <a:buChar char="•"/>
            </a:pPr>
            <a:r>
              <a:rPr lang="en-US" sz="1700"/>
              <a:t>Ticks.</a:t>
            </a:r>
          </a:p>
          <a:p>
            <a:pPr>
              <a:lnSpc>
                <a:spcPct val="90000"/>
              </a:lnSpc>
            </a:pPr>
            <a:r>
              <a:rPr lang="en-US" sz="1700"/>
              <a:t>Wear disposable latex gloves and always wash your hands with a hospital grade hand cleaner if you come into contact with blood or any other body fluids.</a:t>
            </a:r>
          </a:p>
        </p:txBody>
      </p:sp>
      <p:sp>
        <p:nvSpPr>
          <p:cNvPr id="4" name="Text Placeholder 3">
            <a:extLst>
              <a:ext uri="{FF2B5EF4-FFF2-40B4-BE49-F238E27FC236}">
                <a16:creationId xmlns:a16="http://schemas.microsoft.com/office/drawing/2014/main" id="{02F695CB-32F3-5A0B-841C-E9E5084CBBD1}"/>
              </a:ext>
            </a:extLst>
          </p:cNvPr>
          <p:cNvSpPr>
            <a:spLocks noGrp="1"/>
          </p:cNvSpPr>
          <p:nvPr>
            <p:ph type="body" sz="quarter" idx="14"/>
          </p:nvPr>
        </p:nvSpPr>
        <p:spPr>
          <a:xfrm>
            <a:off x="7533825" y="5219998"/>
            <a:ext cx="4310175" cy="900000"/>
          </a:xfrm>
        </p:spPr>
        <p:txBody>
          <a:bodyPr anchor="b">
            <a:normAutofit/>
          </a:bodyPr>
          <a:lstStyle/>
          <a:p>
            <a:pPr>
              <a:lnSpc>
                <a:spcPct val="90000"/>
              </a:lnSpc>
            </a:pPr>
            <a:r>
              <a:rPr lang="en-US" sz="1300"/>
              <a:t>Wild animals can carry a variety of diseases and parasites that can be harmful to humans.</a:t>
            </a:r>
          </a:p>
          <a:p>
            <a:pPr>
              <a:lnSpc>
                <a:spcPct val="90000"/>
              </a:lnSpc>
            </a:pPr>
            <a:r>
              <a:rPr lang="en-US" sz="1300"/>
              <a:t>Hunters should be aware of the following health concerns:</a:t>
            </a:r>
          </a:p>
        </p:txBody>
      </p:sp>
      <p:sp>
        <p:nvSpPr>
          <p:cNvPr id="6" name="Slide Number Placeholder 5">
            <a:extLst>
              <a:ext uri="{FF2B5EF4-FFF2-40B4-BE49-F238E27FC236}">
                <a16:creationId xmlns:a16="http://schemas.microsoft.com/office/drawing/2014/main" id="{BF475F7C-6CB2-F7AB-360C-7A2FB6FBB1D6}"/>
              </a:ext>
            </a:extLst>
          </p:cNvPr>
          <p:cNvSpPr>
            <a:spLocks noGrp="1"/>
          </p:cNvSpPr>
          <p:nvPr>
            <p:ph type="sldNum" sz="quarter" idx="16"/>
          </p:nvPr>
        </p:nvSpPr>
        <p:spPr>
          <a:xfrm>
            <a:off x="11124000" y="6516000"/>
            <a:ext cx="720000" cy="180000"/>
          </a:xfrm>
        </p:spPr>
        <p:txBody>
          <a:bodyPr anchor="t">
            <a:normAutofit/>
          </a:bodyPr>
          <a:lstStyle/>
          <a:p>
            <a:pPr>
              <a:lnSpc>
                <a:spcPct val="90000"/>
              </a:lnSpc>
              <a:spcAft>
                <a:spcPts val="600"/>
              </a:spcAft>
            </a:pPr>
            <a:fld id="{10A01DC5-1685-4615-8240-15192985C6A2}" type="slidenum">
              <a:rPr lang="en-AU" smtClean="0"/>
              <a:pPr>
                <a:lnSpc>
                  <a:spcPct val="90000"/>
                </a:lnSpc>
                <a:spcAft>
                  <a:spcPts val="600"/>
                </a:spcAft>
              </a:pPr>
              <a:t>10</a:t>
            </a:fld>
            <a:endParaRPr lang="en-AU"/>
          </a:p>
        </p:txBody>
      </p:sp>
    </p:spTree>
    <p:extLst>
      <p:ext uri="{BB962C8B-B14F-4D97-AF65-F5344CB8AC3E}">
        <p14:creationId xmlns:p14="http://schemas.microsoft.com/office/powerpoint/2010/main" val="3288825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2D24F07-76C0-E43B-7172-45AB1FD10F59}"/>
              </a:ext>
            </a:extLst>
          </p:cNvPr>
          <p:cNvSpPr>
            <a:spLocks noGrp="1"/>
          </p:cNvSpPr>
          <p:nvPr>
            <p:ph type="sldNum" sz="quarter" idx="12"/>
          </p:nvPr>
        </p:nvSpPr>
        <p:spPr/>
        <p:txBody>
          <a:bodyPr/>
          <a:lstStyle/>
          <a:p>
            <a:fld id="{10A01DC5-1685-4615-8240-15192985C6A2}" type="slidenum">
              <a:rPr lang="en-AU" smtClean="0"/>
              <a:t>11</a:t>
            </a:fld>
            <a:endParaRPr lang="en-AU"/>
          </a:p>
        </p:txBody>
      </p:sp>
      <p:sp>
        <p:nvSpPr>
          <p:cNvPr id="3" name="Title 20">
            <a:extLst>
              <a:ext uri="{FF2B5EF4-FFF2-40B4-BE49-F238E27FC236}">
                <a16:creationId xmlns:a16="http://schemas.microsoft.com/office/drawing/2014/main" id="{2729902F-17BD-10C7-04A3-D21D7CA874D6}"/>
              </a:ext>
            </a:extLst>
          </p:cNvPr>
          <p:cNvSpPr txBox="1">
            <a:spLocks/>
          </p:cNvSpPr>
          <p:nvPr/>
        </p:nvSpPr>
        <p:spPr>
          <a:xfrm>
            <a:off x="324831" y="610356"/>
            <a:ext cx="10080000" cy="582680"/>
          </a:xfrm>
          <a:prstGeom prst="rect">
            <a:avLst/>
          </a:prstGeom>
        </p:spPr>
        <p:txBody>
          <a:bodyPr/>
          <a:lstStyle>
            <a:lvl1pPr algn="l" defTabSz="914377" rtl="0" eaLnBrk="1" latinLnBrk="0" hangingPunct="1">
              <a:lnSpc>
                <a:spcPct val="90000"/>
              </a:lnSpc>
              <a:spcBef>
                <a:spcPct val="0"/>
              </a:spcBef>
              <a:buNone/>
              <a:defRPr sz="3600" kern="1200">
                <a:solidFill>
                  <a:schemeClr val="tx1"/>
                </a:solidFill>
                <a:latin typeface="+mj-lt"/>
                <a:ea typeface="+mj-ea"/>
                <a:cs typeface="+mj-cs"/>
              </a:defRPr>
            </a:lvl1pPr>
          </a:lstStyle>
          <a:p>
            <a:r>
              <a:rPr lang="en-US"/>
              <a:t>Assemble your knives and other tools</a:t>
            </a:r>
            <a:endParaRPr lang="en-AU"/>
          </a:p>
        </p:txBody>
      </p:sp>
      <p:pic>
        <p:nvPicPr>
          <p:cNvPr id="4" name="Picture 2">
            <a:extLst>
              <a:ext uri="{FF2B5EF4-FFF2-40B4-BE49-F238E27FC236}">
                <a16:creationId xmlns:a16="http://schemas.microsoft.com/office/drawing/2014/main" id="{7C7769BB-36CA-5DD3-C0CF-8C732D07F546}"/>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25909" y="1575403"/>
            <a:ext cx="3565739" cy="7478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a:extLst>
              <a:ext uri="{FF2B5EF4-FFF2-40B4-BE49-F238E27FC236}">
                <a16:creationId xmlns:a16="http://schemas.microsoft.com/office/drawing/2014/main" id="{CC48AAAE-50F6-D95D-5E1E-E47769DD3DB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25758" y="1534980"/>
            <a:ext cx="2876550" cy="82867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18C734EC-8437-E9F0-76DE-7CA112ED1C78}"/>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1980000">
            <a:off x="2914126" y="4002202"/>
            <a:ext cx="3061088" cy="3972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a:extLst>
              <a:ext uri="{FF2B5EF4-FFF2-40B4-BE49-F238E27FC236}">
                <a16:creationId xmlns:a16="http://schemas.microsoft.com/office/drawing/2014/main" id="{82988631-B268-224B-1D93-ABF082711454}"/>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8636418" y="1287763"/>
            <a:ext cx="2950038" cy="132310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90C2704A-791C-4C10-036E-4B90F00204E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68290" y="3608739"/>
            <a:ext cx="1972897" cy="14541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a:extLst>
              <a:ext uri="{FF2B5EF4-FFF2-40B4-BE49-F238E27FC236}">
                <a16:creationId xmlns:a16="http://schemas.microsoft.com/office/drawing/2014/main" id="{BA702613-59E6-F363-4479-2858ABA8287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44467" y="3340887"/>
            <a:ext cx="1550622" cy="172646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6819D340-ED2F-58B3-5902-66268C5F1E59}"/>
              </a:ext>
            </a:extLst>
          </p:cNvPr>
          <p:cNvSpPr txBox="1"/>
          <p:nvPr/>
        </p:nvSpPr>
        <p:spPr>
          <a:xfrm>
            <a:off x="1855974" y="2713947"/>
            <a:ext cx="905608" cy="492815"/>
          </a:xfrm>
          <a:prstGeom prst="rect">
            <a:avLst/>
          </a:prstGeom>
          <a:noFill/>
        </p:spPr>
        <p:txBody>
          <a:bodyPr wrap="square" lIns="0" tIns="0" rIns="0" bIns="0" rtlCol="0">
            <a:noAutofit/>
          </a:bodyPr>
          <a:lstStyle/>
          <a:p>
            <a:pPr algn="l"/>
            <a:r>
              <a:rPr lang="en-AU" sz="1800"/>
              <a:t>Scalpel</a:t>
            </a:r>
          </a:p>
        </p:txBody>
      </p:sp>
      <p:sp>
        <p:nvSpPr>
          <p:cNvPr id="11" name="TextBox 10">
            <a:extLst>
              <a:ext uri="{FF2B5EF4-FFF2-40B4-BE49-F238E27FC236}">
                <a16:creationId xmlns:a16="http://schemas.microsoft.com/office/drawing/2014/main" id="{A4B2DDBD-8DA7-8B59-356D-AB39C6DAFB81}"/>
              </a:ext>
            </a:extLst>
          </p:cNvPr>
          <p:cNvSpPr txBox="1"/>
          <p:nvPr/>
        </p:nvSpPr>
        <p:spPr>
          <a:xfrm>
            <a:off x="5178669" y="2685072"/>
            <a:ext cx="2807676" cy="492815"/>
          </a:xfrm>
          <a:prstGeom prst="rect">
            <a:avLst/>
          </a:prstGeom>
          <a:noFill/>
        </p:spPr>
        <p:txBody>
          <a:bodyPr wrap="square" lIns="0" tIns="0" rIns="0" bIns="0" rtlCol="0">
            <a:noAutofit/>
          </a:bodyPr>
          <a:lstStyle/>
          <a:p>
            <a:pPr algn="l"/>
            <a:r>
              <a:rPr lang="en-AU" sz="1800"/>
              <a:t>Skinning/ butcher’s knife</a:t>
            </a:r>
          </a:p>
        </p:txBody>
      </p:sp>
      <p:sp>
        <p:nvSpPr>
          <p:cNvPr id="12" name="TextBox 11">
            <a:extLst>
              <a:ext uri="{FF2B5EF4-FFF2-40B4-BE49-F238E27FC236}">
                <a16:creationId xmlns:a16="http://schemas.microsoft.com/office/drawing/2014/main" id="{09F32E3B-2B32-9CFA-4E81-E15C0ABF978A}"/>
              </a:ext>
            </a:extLst>
          </p:cNvPr>
          <p:cNvSpPr txBox="1"/>
          <p:nvPr/>
        </p:nvSpPr>
        <p:spPr>
          <a:xfrm>
            <a:off x="9727015" y="2685072"/>
            <a:ext cx="1828800" cy="492815"/>
          </a:xfrm>
          <a:prstGeom prst="rect">
            <a:avLst/>
          </a:prstGeom>
          <a:noFill/>
        </p:spPr>
        <p:txBody>
          <a:bodyPr wrap="square" lIns="0" tIns="0" rIns="0" bIns="0" rtlCol="0">
            <a:noAutofit/>
          </a:bodyPr>
          <a:lstStyle/>
          <a:p>
            <a:pPr algn="l"/>
            <a:r>
              <a:rPr lang="en-AU" sz="1800" dirty="0"/>
              <a:t>Ear pliers</a:t>
            </a:r>
          </a:p>
        </p:txBody>
      </p:sp>
      <p:sp>
        <p:nvSpPr>
          <p:cNvPr id="13" name="TextBox 12">
            <a:extLst>
              <a:ext uri="{FF2B5EF4-FFF2-40B4-BE49-F238E27FC236}">
                <a16:creationId xmlns:a16="http://schemas.microsoft.com/office/drawing/2014/main" id="{EEA9C0E3-746E-4306-028D-8359E082766B}"/>
              </a:ext>
            </a:extLst>
          </p:cNvPr>
          <p:cNvSpPr txBox="1"/>
          <p:nvPr/>
        </p:nvSpPr>
        <p:spPr>
          <a:xfrm>
            <a:off x="4171573" y="5323020"/>
            <a:ext cx="754185" cy="353846"/>
          </a:xfrm>
          <a:prstGeom prst="rect">
            <a:avLst/>
          </a:prstGeom>
          <a:noFill/>
        </p:spPr>
        <p:txBody>
          <a:bodyPr wrap="square" lIns="0" tIns="0" rIns="0" bIns="0" rtlCol="0">
            <a:noAutofit/>
          </a:bodyPr>
          <a:lstStyle/>
          <a:p>
            <a:pPr algn="l"/>
            <a:r>
              <a:rPr lang="en-AU" sz="1800" dirty="0"/>
              <a:t>Steel</a:t>
            </a:r>
          </a:p>
        </p:txBody>
      </p:sp>
      <p:sp>
        <p:nvSpPr>
          <p:cNvPr id="14" name="TextBox 13">
            <a:extLst>
              <a:ext uri="{FF2B5EF4-FFF2-40B4-BE49-F238E27FC236}">
                <a16:creationId xmlns:a16="http://schemas.microsoft.com/office/drawing/2014/main" id="{E3FFA57C-79E7-34C8-D8EF-EBD540C50A9B}"/>
              </a:ext>
            </a:extLst>
          </p:cNvPr>
          <p:cNvSpPr txBox="1"/>
          <p:nvPr/>
        </p:nvSpPr>
        <p:spPr>
          <a:xfrm>
            <a:off x="1221154" y="5339339"/>
            <a:ext cx="1828800" cy="492815"/>
          </a:xfrm>
          <a:prstGeom prst="rect">
            <a:avLst/>
          </a:prstGeom>
          <a:noFill/>
        </p:spPr>
        <p:txBody>
          <a:bodyPr wrap="square" lIns="0" tIns="0" rIns="0" bIns="0" rtlCol="0">
            <a:noAutofit/>
          </a:bodyPr>
          <a:lstStyle/>
          <a:p>
            <a:pPr algn="l"/>
            <a:r>
              <a:rPr lang="en-AU" sz="1800"/>
              <a:t>Screwdriver</a:t>
            </a:r>
          </a:p>
        </p:txBody>
      </p:sp>
      <p:sp>
        <p:nvSpPr>
          <p:cNvPr id="15" name="TextBox 14">
            <a:extLst>
              <a:ext uri="{FF2B5EF4-FFF2-40B4-BE49-F238E27FC236}">
                <a16:creationId xmlns:a16="http://schemas.microsoft.com/office/drawing/2014/main" id="{2B3D563E-D8A1-639F-0D63-BF37E796C864}"/>
              </a:ext>
            </a:extLst>
          </p:cNvPr>
          <p:cNvSpPr txBox="1"/>
          <p:nvPr/>
        </p:nvSpPr>
        <p:spPr>
          <a:xfrm>
            <a:off x="6588767" y="5334652"/>
            <a:ext cx="1389185" cy="492815"/>
          </a:xfrm>
          <a:prstGeom prst="rect">
            <a:avLst/>
          </a:prstGeom>
          <a:noFill/>
        </p:spPr>
        <p:txBody>
          <a:bodyPr wrap="square" lIns="0" tIns="0" rIns="0" bIns="0" rtlCol="0">
            <a:noAutofit/>
          </a:bodyPr>
          <a:lstStyle/>
          <a:p>
            <a:pPr algn="l"/>
            <a:r>
              <a:rPr lang="en-AU" sz="1800"/>
              <a:t>Spare blades</a:t>
            </a:r>
          </a:p>
        </p:txBody>
      </p:sp>
      <p:pic>
        <p:nvPicPr>
          <p:cNvPr id="16" name="Picture 15" descr="Fine Flossy Sea Salt - 15kg">
            <a:extLst>
              <a:ext uri="{FF2B5EF4-FFF2-40B4-BE49-F238E27FC236}">
                <a16:creationId xmlns:a16="http://schemas.microsoft.com/office/drawing/2014/main" id="{CC9E1C19-2F12-FEF2-9783-A2C6047FD99C}"/>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a:xfrm>
            <a:off x="9352704" y="3339659"/>
            <a:ext cx="1055780" cy="1995752"/>
          </a:xfrm>
          <a:prstGeom prst="rect">
            <a:avLst/>
          </a:prstGeom>
        </p:spPr>
      </p:pic>
      <p:sp>
        <p:nvSpPr>
          <p:cNvPr id="17" name="TextBox 16">
            <a:extLst>
              <a:ext uri="{FF2B5EF4-FFF2-40B4-BE49-F238E27FC236}">
                <a16:creationId xmlns:a16="http://schemas.microsoft.com/office/drawing/2014/main" id="{8263D298-1CD1-9273-0BC5-9EE1AB5734F1}"/>
              </a:ext>
            </a:extLst>
          </p:cNvPr>
          <p:cNvSpPr txBox="1"/>
          <p:nvPr/>
        </p:nvSpPr>
        <p:spPr>
          <a:xfrm>
            <a:off x="9142048" y="5334652"/>
            <a:ext cx="1828800" cy="492815"/>
          </a:xfrm>
          <a:prstGeom prst="rect">
            <a:avLst/>
          </a:prstGeom>
          <a:noFill/>
        </p:spPr>
        <p:txBody>
          <a:bodyPr wrap="square" lIns="0" tIns="0" rIns="0" bIns="0" rtlCol="0" anchor="t">
            <a:noAutofit/>
          </a:bodyPr>
          <a:lstStyle/>
          <a:p>
            <a:r>
              <a:rPr lang="en-AU" sz="1800" dirty="0"/>
              <a:t>Fine natural salt</a:t>
            </a:r>
          </a:p>
        </p:txBody>
      </p:sp>
    </p:spTree>
    <p:extLst>
      <p:ext uri="{BB962C8B-B14F-4D97-AF65-F5344CB8AC3E}">
        <p14:creationId xmlns:p14="http://schemas.microsoft.com/office/powerpoint/2010/main" val="30847643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9F5EF0-53A7-626B-AF7D-D604D96E5903}"/>
              </a:ext>
            </a:extLst>
          </p:cNvPr>
          <p:cNvSpPr>
            <a:spLocks noGrp="1"/>
          </p:cNvSpPr>
          <p:nvPr>
            <p:ph type="title"/>
          </p:nvPr>
        </p:nvSpPr>
        <p:spPr/>
        <p:txBody>
          <a:bodyPr/>
          <a:lstStyle/>
          <a:p>
            <a:r>
              <a:rPr lang="en-AU"/>
              <a:t>Initial body cuts</a:t>
            </a:r>
          </a:p>
        </p:txBody>
      </p:sp>
      <p:sp>
        <p:nvSpPr>
          <p:cNvPr id="5" name="Text Placeholder 4">
            <a:extLst>
              <a:ext uri="{FF2B5EF4-FFF2-40B4-BE49-F238E27FC236}">
                <a16:creationId xmlns:a16="http://schemas.microsoft.com/office/drawing/2014/main" id="{BB31369C-1E3C-C5DF-6191-304C5A2D3225}"/>
              </a:ext>
            </a:extLst>
          </p:cNvPr>
          <p:cNvSpPr>
            <a:spLocks noGrp="1"/>
          </p:cNvSpPr>
          <p:nvPr>
            <p:ph type="body" sz="quarter" idx="11"/>
          </p:nvPr>
        </p:nvSpPr>
        <p:spPr/>
        <p:txBody>
          <a:bodyPr/>
          <a:lstStyle/>
          <a:p>
            <a:r>
              <a:rPr lang="en-AU"/>
              <a:t>2</a:t>
            </a:r>
          </a:p>
        </p:txBody>
      </p:sp>
    </p:spTree>
    <p:extLst>
      <p:ext uri="{BB962C8B-B14F-4D97-AF65-F5344CB8AC3E}">
        <p14:creationId xmlns:p14="http://schemas.microsoft.com/office/powerpoint/2010/main" val="3198661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30983-1346-903F-A467-B9D555CE3375}"/>
              </a:ext>
            </a:extLst>
          </p:cNvPr>
          <p:cNvSpPr>
            <a:spLocks noGrp="1"/>
          </p:cNvSpPr>
          <p:nvPr>
            <p:ph type="title"/>
          </p:nvPr>
        </p:nvSpPr>
        <p:spPr>
          <a:xfrm>
            <a:off x="360000" y="991599"/>
            <a:ext cx="10080000" cy="544973"/>
          </a:xfrm>
        </p:spPr>
        <p:txBody>
          <a:bodyPr/>
          <a:lstStyle/>
          <a:p>
            <a:r>
              <a:rPr lang="en-AU"/>
              <a:t>Cut 1: Abdominal cut</a:t>
            </a:r>
          </a:p>
        </p:txBody>
      </p:sp>
      <p:sp>
        <p:nvSpPr>
          <p:cNvPr id="31" name="Text Placeholder 30">
            <a:extLst>
              <a:ext uri="{FF2B5EF4-FFF2-40B4-BE49-F238E27FC236}">
                <a16:creationId xmlns:a16="http://schemas.microsoft.com/office/drawing/2014/main" id="{0F2E6DE5-6F06-49E3-AED2-4E749EEE6849}"/>
              </a:ext>
            </a:extLst>
          </p:cNvPr>
          <p:cNvSpPr>
            <a:spLocks noGrp="1"/>
          </p:cNvSpPr>
          <p:nvPr>
            <p:ph type="body" sz="quarter" idx="13"/>
          </p:nvPr>
        </p:nvSpPr>
        <p:spPr>
          <a:xfrm>
            <a:off x="360000" y="1809000"/>
            <a:ext cx="4915385" cy="3239999"/>
          </a:xfrm>
        </p:spPr>
        <p:txBody>
          <a:bodyPr/>
          <a:lstStyle/>
          <a:p>
            <a:pPr lvl="2"/>
            <a:r>
              <a:rPr lang="en-AU" sz="2800"/>
              <a:t>Cut around the circumference of the body, behind the rib cage</a:t>
            </a:r>
          </a:p>
        </p:txBody>
      </p:sp>
      <p:sp>
        <p:nvSpPr>
          <p:cNvPr id="4" name="Slide Number Placeholder 3">
            <a:extLst>
              <a:ext uri="{FF2B5EF4-FFF2-40B4-BE49-F238E27FC236}">
                <a16:creationId xmlns:a16="http://schemas.microsoft.com/office/drawing/2014/main" id="{FCB0BB42-1BBE-4AD0-8B94-FEDD2F517EC6}"/>
              </a:ext>
            </a:extLst>
          </p:cNvPr>
          <p:cNvSpPr>
            <a:spLocks noGrp="1"/>
          </p:cNvSpPr>
          <p:nvPr>
            <p:ph type="sldNum" sz="quarter" idx="15"/>
          </p:nvPr>
        </p:nvSpPr>
        <p:spPr/>
        <p:txBody>
          <a:bodyPr/>
          <a:lstStyle/>
          <a:p>
            <a:fld id="{10A01DC5-1685-4615-8240-15192985C6A2}" type="slidenum">
              <a:rPr lang="en-AU" smtClean="0"/>
              <a:pPr/>
              <a:t>13</a:t>
            </a:fld>
            <a:endParaRPr lang="en-AU"/>
          </a:p>
        </p:txBody>
      </p:sp>
      <p:sp>
        <p:nvSpPr>
          <p:cNvPr id="7" name="Text Placeholder 5">
            <a:extLst>
              <a:ext uri="{FF2B5EF4-FFF2-40B4-BE49-F238E27FC236}">
                <a16:creationId xmlns:a16="http://schemas.microsoft.com/office/drawing/2014/main" id="{BCE39BCA-C7B5-46E2-BB32-FB355D1DD270}"/>
              </a:ext>
              <a:ext uri="{C183D7F6-B498-43B3-948B-1728B52AA6E4}">
                <adec:decorative xmlns:adec="http://schemas.microsoft.com/office/drawing/2017/decorative" val="1"/>
              </a:ext>
            </a:extLst>
          </p:cNvPr>
          <p:cNvSpPr txBox="1">
            <a:spLocks/>
          </p:cNvSpPr>
          <p:nvPr/>
        </p:nvSpPr>
        <p:spPr>
          <a:xfrm>
            <a:off x="360000" y="359999"/>
            <a:ext cx="8280000" cy="684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Department of Primary Industries</a:t>
            </a:r>
          </a:p>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and Regional Development</a:t>
            </a:r>
          </a:p>
          <a:p>
            <a:endParaRPr lang="en-AU"/>
          </a:p>
        </p:txBody>
      </p:sp>
      <p:pic>
        <p:nvPicPr>
          <p:cNvPr id="6" name="Picture 2">
            <a:extLst>
              <a:ext uri="{FF2B5EF4-FFF2-40B4-BE49-F238E27FC236}">
                <a16:creationId xmlns:a16="http://schemas.microsoft.com/office/drawing/2014/main" id="{182C712D-0AD5-ADED-9592-8C69F540120D}"/>
              </a:ext>
            </a:extLst>
          </p:cNvPr>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bwMode="auto">
          <a:xfrm>
            <a:off x="8494763" y="1845888"/>
            <a:ext cx="2834992" cy="4319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4">
            <a:extLst>
              <a:ext uri="{FF2B5EF4-FFF2-40B4-BE49-F238E27FC236}">
                <a16:creationId xmlns:a16="http://schemas.microsoft.com/office/drawing/2014/main" id="{63956DEC-0BBC-1C48-40CE-5B7C0A8BE5C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49982" y="1565191"/>
            <a:ext cx="2797523" cy="4653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
            <a:extLst>
              <a:ext uri="{FF2B5EF4-FFF2-40B4-BE49-F238E27FC236}">
                <a16:creationId xmlns:a16="http://schemas.microsoft.com/office/drawing/2014/main" id="{C34EED20-7003-EE73-597D-B9A12B6966D7}"/>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5400000">
            <a:off x="1170876" y="3133628"/>
            <a:ext cx="2871602" cy="3192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284096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9E58F-2FB2-8BCA-ADAF-747D541972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9B61BC-23ED-DA4B-89BE-FC962EABDAD1}"/>
              </a:ext>
            </a:extLst>
          </p:cNvPr>
          <p:cNvSpPr>
            <a:spLocks noGrp="1"/>
          </p:cNvSpPr>
          <p:nvPr>
            <p:ph type="title"/>
          </p:nvPr>
        </p:nvSpPr>
        <p:spPr>
          <a:xfrm>
            <a:off x="360000" y="991599"/>
            <a:ext cx="10080000" cy="544973"/>
          </a:xfrm>
        </p:spPr>
        <p:txBody>
          <a:bodyPr/>
          <a:lstStyle/>
          <a:p>
            <a:r>
              <a:rPr lang="en-AU"/>
              <a:t>Cut 2: Y-dorsal cut</a:t>
            </a:r>
          </a:p>
        </p:txBody>
      </p:sp>
      <p:sp>
        <p:nvSpPr>
          <p:cNvPr id="31" name="Text Placeholder 30">
            <a:extLst>
              <a:ext uri="{FF2B5EF4-FFF2-40B4-BE49-F238E27FC236}">
                <a16:creationId xmlns:a16="http://schemas.microsoft.com/office/drawing/2014/main" id="{53314C99-2C20-B9A4-5338-8EAE8AAEE29E}"/>
              </a:ext>
            </a:extLst>
          </p:cNvPr>
          <p:cNvSpPr>
            <a:spLocks noGrp="1"/>
          </p:cNvSpPr>
          <p:nvPr>
            <p:ph type="body" sz="quarter" idx="13"/>
          </p:nvPr>
        </p:nvSpPr>
        <p:spPr>
          <a:xfrm>
            <a:off x="664678" y="2122837"/>
            <a:ext cx="4915385" cy="3239999"/>
          </a:xfrm>
        </p:spPr>
        <p:txBody>
          <a:bodyPr vert="horz" lIns="0" tIns="0" rIns="0" bIns="0" numCol="1" spcCol="180000" rtlCol="0" anchor="t">
            <a:noAutofit/>
          </a:bodyPr>
          <a:lstStyle/>
          <a:p>
            <a:pPr marL="514350" lvl="2" indent="-514350">
              <a:spcBef>
                <a:spcPts val="600"/>
              </a:spcBef>
              <a:spcAft>
                <a:spcPts val="1200"/>
              </a:spcAft>
              <a:buFont typeface="+mj-lt"/>
              <a:buAutoNum type="arabicPeriod"/>
            </a:pPr>
            <a:r>
              <a:rPr lang="en-AU" sz="2800"/>
              <a:t>Make an incision 100mm from the base of the antler/horn</a:t>
            </a:r>
          </a:p>
          <a:p>
            <a:pPr marL="514350" lvl="2" indent="-514350">
              <a:spcBef>
                <a:spcPts val="600"/>
              </a:spcBef>
              <a:spcAft>
                <a:spcPts val="1200"/>
              </a:spcAft>
              <a:buFont typeface="+mj-lt"/>
              <a:buAutoNum type="arabicPeriod"/>
            </a:pPr>
            <a:r>
              <a:rPr lang="en-AU" sz="2800"/>
              <a:t>Continue down the spine to meet the abdominal cut</a:t>
            </a:r>
          </a:p>
          <a:p>
            <a:pPr marL="514350" lvl="2" indent="-514350">
              <a:spcBef>
                <a:spcPts val="600"/>
              </a:spcBef>
              <a:spcAft>
                <a:spcPts val="1200"/>
              </a:spcAft>
              <a:buFont typeface="+mj-lt"/>
              <a:buAutoNum type="arabicPeriod"/>
            </a:pPr>
            <a:r>
              <a:rPr lang="en-AU" sz="2800"/>
              <a:t>Return to the first cut and make a Y incision into the base of each antler/horn</a:t>
            </a:r>
          </a:p>
        </p:txBody>
      </p:sp>
      <p:sp>
        <p:nvSpPr>
          <p:cNvPr id="4" name="Slide Number Placeholder 3">
            <a:extLst>
              <a:ext uri="{FF2B5EF4-FFF2-40B4-BE49-F238E27FC236}">
                <a16:creationId xmlns:a16="http://schemas.microsoft.com/office/drawing/2014/main" id="{32DE1973-CFE5-A8F1-1B4B-C21001205092}"/>
              </a:ext>
            </a:extLst>
          </p:cNvPr>
          <p:cNvSpPr>
            <a:spLocks noGrp="1"/>
          </p:cNvSpPr>
          <p:nvPr>
            <p:ph type="sldNum" sz="quarter" idx="15"/>
          </p:nvPr>
        </p:nvSpPr>
        <p:spPr/>
        <p:txBody>
          <a:bodyPr/>
          <a:lstStyle/>
          <a:p>
            <a:fld id="{10A01DC5-1685-4615-8240-15192985C6A2}" type="slidenum">
              <a:rPr lang="en-AU" smtClean="0"/>
              <a:pPr/>
              <a:t>14</a:t>
            </a:fld>
            <a:endParaRPr lang="en-AU"/>
          </a:p>
        </p:txBody>
      </p:sp>
      <p:sp>
        <p:nvSpPr>
          <p:cNvPr id="7" name="Text Placeholder 5">
            <a:extLst>
              <a:ext uri="{FF2B5EF4-FFF2-40B4-BE49-F238E27FC236}">
                <a16:creationId xmlns:a16="http://schemas.microsoft.com/office/drawing/2014/main" id="{035BEC3F-6590-77C5-D5D9-F8FF0065BF73}"/>
              </a:ext>
              <a:ext uri="{C183D7F6-B498-43B3-948B-1728B52AA6E4}">
                <adec:decorative xmlns:adec="http://schemas.microsoft.com/office/drawing/2017/decorative" val="1"/>
              </a:ext>
            </a:extLst>
          </p:cNvPr>
          <p:cNvSpPr txBox="1">
            <a:spLocks/>
          </p:cNvSpPr>
          <p:nvPr/>
        </p:nvSpPr>
        <p:spPr>
          <a:xfrm>
            <a:off x="360000" y="359999"/>
            <a:ext cx="8280000" cy="684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Department of Primary Industries</a:t>
            </a:r>
          </a:p>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and Regional Development</a:t>
            </a:r>
          </a:p>
          <a:p>
            <a:endParaRPr lang="en-AU"/>
          </a:p>
        </p:txBody>
      </p:sp>
      <p:pic>
        <p:nvPicPr>
          <p:cNvPr id="5" name="Picture 2">
            <a:extLst>
              <a:ext uri="{FF2B5EF4-FFF2-40B4-BE49-F238E27FC236}">
                <a16:creationId xmlns:a16="http://schemas.microsoft.com/office/drawing/2014/main" id="{8A9FAF6A-FF3A-4A57-6B89-70A410B13FF9}"/>
              </a:ext>
            </a:extLst>
          </p:cNvPr>
          <p:cNvPicPr>
            <a:picLocks noGrp="1" noRot="1" noChangeAspect="1" noMove="1" noResize="1" noEditPoints="1" noAdjustHandles="1" noChangeArrowheads="1" noChangeShapeType="1" noCrop="1"/>
          </p:cNvPicPr>
          <p:nvPr>
            <p:ph sz="half" idx="2"/>
          </p:nvPr>
        </p:nvPicPr>
        <p:blipFill>
          <a:blip r:embed="rId2" cstate="email">
            <a:extLst>
              <a:ext uri="{28A0092B-C50C-407E-A947-70E740481C1C}">
                <a14:useLocalDpi xmlns:a14="http://schemas.microsoft.com/office/drawing/2010/main"/>
              </a:ext>
            </a:extLst>
          </a:blip>
          <a:srcRect/>
          <a:stretch>
            <a:fillRect/>
          </a:stretch>
        </p:blipFill>
        <p:spPr bwMode="auto">
          <a:xfrm>
            <a:off x="6227763" y="1853803"/>
            <a:ext cx="5616575" cy="4212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AutoShape 3">
            <a:extLst>
              <a:ext uri="{FF2B5EF4-FFF2-40B4-BE49-F238E27FC236}">
                <a16:creationId xmlns:a16="http://schemas.microsoft.com/office/drawing/2014/main" id="{04C4D6CF-DC47-10EF-AD35-53DC258E9AF4}"/>
              </a:ext>
            </a:extLst>
          </p:cNvPr>
          <p:cNvCxnSpPr>
            <a:cxnSpLocks noGrp="1" noRot="1" noMove="1" noResize="1" noEditPoints="1" noAdjustHandles="1" noChangeArrowheads="1" noChangeShapeType="1"/>
          </p:cNvCxnSpPr>
          <p:nvPr/>
        </p:nvCxnSpPr>
        <p:spPr bwMode="auto">
          <a:xfrm flipH="1" flipV="1">
            <a:off x="6227763" y="4184844"/>
            <a:ext cx="2695575" cy="114300"/>
          </a:xfrm>
          <a:prstGeom prst="straightConnector1">
            <a:avLst/>
          </a:prstGeom>
          <a:noFill/>
          <a:ln w="25400">
            <a:solidFill>
              <a:srgbClr val="FF0000"/>
            </a:solidFill>
            <a:round/>
            <a:headEnd/>
            <a:tailEnd/>
          </a:ln>
          <a:extLst>
            <a:ext uri="{909E8E84-426E-40DD-AFC4-6F175D3DCCD1}">
              <a14:hiddenFill xmlns:a14="http://schemas.microsoft.com/office/drawing/2010/main">
                <a:noFill/>
              </a14:hiddenFill>
            </a:ext>
          </a:extLst>
        </p:spPr>
      </p:cxnSp>
      <p:cxnSp>
        <p:nvCxnSpPr>
          <p:cNvPr id="12" name="AutoShape 4">
            <a:extLst>
              <a:ext uri="{FF2B5EF4-FFF2-40B4-BE49-F238E27FC236}">
                <a16:creationId xmlns:a16="http://schemas.microsoft.com/office/drawing/2014/main" id="{92F2D4F6-3777-F6C6-04E7-DE844EE25CF1}"/>
              </a:ext>
            </a:extLst>
          </p:cNvPr>
          <p:cNvCxnSpPr>
            <a:cxnSpLocks noGrp="1" noRot="1" noMove="1" noResize="1" noEditPoints="1" noAdjustHandles="1" noChangeArrowheads="1" noChangeShapeType="1"/>
          </p:cNvCxnSpPr>
          <p:nvPr/>
        </p:nvCxnSpPr>
        <p:spPr bwMode="auto">
          <a:xfrm flipV="1">
            <a:off x="8923338" y="3708594"/>
            <a:ext cx="733425" cy="590550"/>
          </a:xfrm>
          <a:prstGeom prst="straightConnector1">
            <a:avLst/>
          </a:prstGeom>
          <a:noFill/>
          <a:ln w="25400">
            <a:solidFill>
              <a:srgbClr val="FF0000"/>
            </a:solidFill>
            <a:round/>
            <a:headEnd/>
            <a:tailEnd/>
          </a:ln>
          <a:extLst>
            <a:ext uri="{909E8E84-426E-40DD-AFC4-6F175D3DCCD1}">
              <a14:hiddenFill xmlns:a14="http://schemas.microsoft.com/office/drawing/2010/main">
                <a:noFill/>
              </a14:hiddenFill>
            </a:ext>
          </a:extLst>
        </p:spPr>
      </p:cxnSp>
      <p:cxnSp>
        <p:nvCxnSpPr>
          <p:cNvPr id="13" name="AutoShape 5">
            <a:extLst>
              <a:ext uri="{FF2B5EF4-FFF2-40B4-BE49-F238E27FC236}">
                <a16:creationId xmlns:a16="http://schemas.microsoft.com/office/drawing/2014/main" id="{5CAF01AA-9D70-BF91-32F6-23DEA0D7862A}"/>
              </a:ext>
            </a:extLst>
          </p:cNvPr>
          <p:cNvCxnSpPr>
            <a:cxnSpLocks noGrp="1" noRot="1" noMove="1" noResize="1" noEditPoints="1" noAdjustHandles="1" noChangeArrowheads="1" noChangeShapeType="1"/>
          </p:cNvCxnSpPr>
          <p:nvPr/>
        </p:nvCxnSpPr>
        <p:spPr bwMode="auto">
          <a:xfrm>
            <a:off x="8923338" y="4299144"/>
            <a:ext cx="647700" cy="714375"/>
          </a:xfrm>
          <a:prstGeom prst="straightConnector1">
            <a:avLst/>
          </a:prstGeom>
          <a:noFill/>
          <a:ln w="25400">
            <a:solidFill>
              <a:srgbClr val="FF0000"/>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987718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871A2-D257-0860-922B-3094FF3A42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6065F-F944-C39D-EB79-6F2C875EBFDE}"/>
              </a:ext>
            </a:extLst>
          </p:cNvPr>
          <p:cNvSpPr>
            <a:spLocks noGrp="1"/>
          </p:cNvSpPr>
          <p:nvPr>
            <p:ph type="title"/>
          </p:nvPr>
        </p:nvSpPr>
        <p:spPr>
          <a:xfrm>
            <a:off x="360000" y="991599"/>
            <a:ext cx="10080000" cy="544973"/>
          </a:xfrm>
        </p:spPr>
        <p:txBody>
          <a:bodyPr/>
          <a:lstStyle/>
          <a:p>
            <a:r>
              <a:rPr lang="en-AU"/>
              <a:t>Cut 3: Leg cuts</a:t>
            </a:r>
          </a:p>
        </p:txBody>
      </p:sp>
      <p:sp>
        <p:nvSpPr>
          <p:cNvPr id="4" name="Slide Number Placeholder 3">
            <a:extLst>
              <a:ext uri="{FF2B5EF4-FFF2-40B4-BE49-F238E27FC236}">
                <a16:creationId xmlns:a16="http://schemas.microsoft.com/office/drawing/2014/main" id="{AAB67DC2-F5AA-8C26-5FF7-0DA5DA624BEC}"/>
              </a:ext>
            </a:extLst>
          </p:cNvPr>
          <p:cNvSpPr>
            <a:spLocks noGrp="1"/>
          </p:cNvSpPr>
          <p:nvPr>
            <p:ph type="sldNum" sz="quarter" idx="15"/>
          </p:nvPr>
        </p:nvSpPr>
        <p:spPr/>
        <p:txBody>
          <a:bodyPr/>
          <a:lstStyle/>
          <a:p>
            <a:fld id="{10A01DC5-1685-4615-8240-15192985C6A2}" type="slidenum">
              <a:rPr lang="en-AU" smtClean="0"/>
              <a:pPr/>
              <a:t>15</a:t>
            </a:fld>
            <a:endParaRPr lang="en-AU"/>
          </a:p>
        </p:txBody>
      </p:sp>
      <p:sp>
        <p:nvSpPr>
          <p:cNvPr id="7" name="Text Placeholder 5">
            <a:extLst>
              <a:ext uri="{FF2B5EF4-FFF2-40B4-BE49-F238E27FC236}">
                <a16:creationId xmlns:a16="http://schemas.microsoft.com/office/drawing/2014/main" id="{F9033490-13D5-248B-2092-636E3061F4B3}"/>
              </a:ext>
              <a:ext uri="{C183D7F6-B498-43B3-948B-1728B52AA6E4}">
                <adec:decorative xmlns:adec="http://schemas.microsoft.com/office/drawing/2017/decorative" val="1"/>
              </a:ext>
            </a:extLst>
          </p:cNvPr>
          <p:cNvSpPr txBox="1">
            <a:spLocks/>
          </p:cNvSpPr>
          <p:nvPr/>
        </p:nvSpPr>
        <p:spPr>
          <a:xfrm>
            <a:off x="360000" y="359999"/>
            <a:ext cx="8280000" cy="684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Department of Primary Industries</a:t>
            </a:r>
          </a:p>
          <a:p>
            <a:pPr algn="l" defTabSz="914377">
              <a:lnSpc>
                <a:spcPct val="90000"/>
              </a:lnSpc>
              <a:buFont typeface="Arial" panose="020B0604020202020204" pitchFamily="34" charset="0"/>
              <a:buNone/>
              <a:defRPr/>
            </a:pPr>
            <a:r>
              <a:rPr lang="en-US">
                <a:solidFill>
                  <a:schemeClr val="accent1"/>
                </a:solidFill>
                <a:latin typeface="Public Sans SemiBold" pitchFamily="2" charset="0"/>
              </a:rPr>
              <a:t>and Regional Development</a:t>
            </a:r>
          </a:p>
          <a:p>
            <a:endParaRPr lang="en-AU"/>
          </a:p>
        </p:txBody>
      </p:sp>
      <p:sp>
        <p:nvSpPr>
          <p:cNvPr id="8" name="Text Placeholder 30">
            <a:extLst>
              <a:ext uri="{FF2B5EF4-FFF2-40B4-BE49-F238E27FC236}">
                <a16:creationId xmlns:a16="http://schemas.microsoft.com/office/drawing/2014/main" id="{5EA5669D-C28B-A4F4-A81C-01273A4F3D55}"/>
              </a:ext>
            </a:extLst>
          </p:cNvPr>
          <p:cNvSpPr txBox="1">
            <a:spLocks/>
          </p:cNvSpPr>
          <p:nvPr/>
        </p:nvSpPr>
        <p:spPr>
          <a:xfrm>
            <a:off x="360001" y="1904052"/>
            <a:ext cx="4379054" cy="3239999"/>
          </a:xfrm>
          <a:prstGeom prst="rect">
            <a:avLst/>
          </a:prstGeom>
        </p:spPr>
        <p:txBody>
          <a:bodyPr vert="horz" lIns="0" tIns="0" rIns="0" bIns="0" numCol="1" spcCol="180000" rtlCol="0">
            <a:noAutofit/>
          </a:bodyPr>
          <a:lstStyle>
            <a:lvl1pPr marL="0" indent="0" algn="l" defTabSz="914377" rtl="0" eaLnBrk="1" latinLnBrk="0" hangingPunct="1">
              <a:lnSpc>
                <a:spcPct val="100000"/>
              </a:lnSpc>
              <a:spcBef>
                <a:spcPts val="0"/>
              </a:spcBef>
              <a:spcAft>
                <a:spcPts val="1200"/>
              </a:spcAft>
              <a:buFont typeface="Arial" panose="020B0604020202020204" pitchFamily="34" charset="0"/>
              <a:buNone/>
              <a:defRPr sz="2000" b="0" kern="1200">
                <a:solidFill>
                  <a:schemeClr val="tx1"/>
                </a:solidFill>
                <a:latin typeface="+mn-lt"/>
                <a:ea typeface="+mn-ea"/>
                <a:cs typeface="+mn-cs"/>
              </a:defRPr>
            </a:lvl1pPr>
            <a:lvl2pPr marL="0" indent="0" algn="l" defTabSz="914377" rtl="0" eaLnBrk="1" latinLnBrk="0" hangingPunct="1">
              <a:lnSpc>
                <a:spcPct val="100000"/>
              </a:lnSpc>
              <a:spcBef>
                <a:spcPts val="0"/>
              </a:spcBef>
              <a:spcAft>
                <a:spcPts val="600"/>
              </a:spcAft>
              <a:buFont typeface="Arial" panose="020B0604020202020204" pitchFamily="34" charset="0"/>
              <a:buNone/>
              <a:defRPr sz="1800" b="0" kern="1200">
                <a:solidFill>
                  <a:schemeClr val="tx1"/>
                </a:solidFill>
                <a:latin typeface="+mn-lt"/>
                <a:ea typeface="+mn-ea"/>
                <a:cs typeface="+mn-cs"/>
              </a:defRPr>
            </a:lvl2pPr>
            <a:lvl3pPr marL="0" indent="0" algn="l" defTabSz="914377" rtl="0" eaLnBrk="1" latinLnBrk="0" hangingPunct="1">
              <a:lnSpc>
                <a:spcPct val="100000"/>
              </a:lnSpc>
              <a:spcBef>
                <a:spcPts val="0"/>
              </a:spcBef>
              <a:spcAft>
                <a:spcPts val="600"/>
              </a:spcAft>
              <a:buFont typeface="Arial" panose="020B0604020202020204" pitchFamily="34" charset="0"/>
              <a:buNone/>
              <a:defRPr sz="1800" kern="1200">
                <a:solidFill>
                  <a:schemeClr val="tx1"/>
                </a:solidFill>
                <a:latin typeface="+mn-lt"/>
                <a:ea typeface="+mn-ea"/>
                <a:cs typeface="+mn-cs"/>
              </a:defRPr>
            </a:lvl3pPr>
            <a:lvl4pPr marL="0" indent="-180000" algn="l" defTabSz="914377" rtl="0" eaLnBrk="1" latinLnBrk="0" hangingPunct="1">
              <a:lnSpc>
                <a:spcPct val="100000"/>
              </a:lnSpc>
              <a:spcBef>
                <a:spcPts val="0"/>
              </a:spcBef>
              <a:spcAft>
                <a:spcPts val="600"/>
              </a:spcAft>
              <a:buFont typeface="Arial" panose="020B0604020202020204" pitchFamily="34" charset="0"/>
              <a:buChar char="•"/>
              <a:defRPr sz="1800" kern="1200">
                <a:solidFill>
                  <a:schemeClr val="tx1"/>
                </a:solidFill>
                <a:latin typeface="+mn-lt"/>
                <a:ea typeface="+mn-ea"/>
                <a:cs typeface="+mn-cs"/>
              </a:defRPr>
            </a:lvl4pPr>
            <a:lvl5pPr marL="360000" indent="-180000" algn="l" defTabSz="914377" rtl="0" eaLnBrk="1" latinLnBrk="0" hangingPunct="1">
              <a:lnSpc>
                <a:spcPct val="100000"/>
              </a:lnSpc>
              <a:spcBef>
                <a:spcPts val="0"/>
              </a:spcBef>
              <a:spcAft>
                <a:spcPts val="600"/>
              </a:spcAft>
              <a:buFont typeface="Times New Roman" panose="02020603050405020304" pitchFamily="18"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2" indent="-514350">
              <a:spcBef>
                <a:spcPts val="600"/>
              </a:spcBef>
              <a:spcAft>
                <a:spcPts val="1200"/>
              </a:spcAft>
              <a:buFont typeface="+mj-lt"/>
              <a:buAutoNum type="arabicPeriod"/>
            </a:pPr>
            <a:r>
              <a:rPr lang="en-AU" sz="2800"/>
              <a:t>Make a cut around the knee joint</a:t>
            </a:r>
          </a:p>
          <a:p>
            <a:pPr marL="514350" lvl="2" indent="-514350">
              <a:spcBef>
                <a:spcPts val="600"/>
              </a:spcBef>
              <a:spcAft>
                <a:spcPts val="1200"/>
              </a:spcAft>
              <a:buFont typeface="+mj-lt"/>
              <a:buAutoNum type="arabicPeriod"/>
            </a:pPr>
            <a:r>
              <a:rPr lang="en-AU" sz="2800"/>
              <a:t>Cut up the rear of the leg along the hairline</a:t>
            </a:r>
          </a:p>
          <a:p>
            <a:pPr marL="514350" lvl="2" indent="-514350">
              <a:spcBef>
                <a:spcPts val="600"/>
              </a:spcBef>
              <a:spcAft>
                <a:spcPts val="1200"/>
              </a:spcAft>
              <a:buFont typeface="+mj-lt"/>
              <a:buAutoNum type="arabicPeriod"/>
            </a:pPr>
            <a:r>
              <a:rPr lang="en-AU" sz="2800"/>
              <a:t>Continue until you reach the abdominal cut</a:t>
            </a:r>
          </a:p>
        </p:txBody>
      </p:sp>
      <p:pic>
        <p:nvPicPr>
          <p:cNvPr id="12" name="Picture 10" descr="IMG_8849">
            <a:extLst>
              <a:ext uri="{FF2B5EF4-FFF2-40B4-BE49-F238E27FC236}">
                <a16:creationId xmlns:a16="http://schemas.microsoft.com/office/drawing/2014/main" id="{47265446-6EFF-595D-1793-08167FA3C46F}"/>
              </a:ext>
            </a:extLst>
          </p:cNvPr>
          <p:cNvPicPr>
            <a:picLocks noGrp="1" noChangeAspect="1" noChangeArrowheads="1"/>
          </p:cNvPicPr>
          <p:nvPr>
            <p:ph sz="half" idx="2"/>
          </p:nvPr>
        </p:nvPicPr>
        <p:blipFill>
          <a:blip r:embed="rId2" cstate="email">
            <a:extLst>
              <a:ext uri="{28A0092B-C50C-407E-A947-70E740481C1C}">
                <a14:useLocalDpi xmlns:a14="http://schemas.microsoft.com/office/drawing/2010/main"/>
              </a:ext>
            </a:extLst>
          </a:blip>
          <a:srcRect/>
          <a:stretch>
            <a:fillRect/>
          </a:stretch>
        </p:blipFill>
        <p:spPr bwMode="auto">
          <a:xfrm>
            <a:off x="8812824" y="1738678"/>
            <a:ext cx="2879725" cy="431958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9" descr="IMG_8842">
            <a:extLst>
              <a:ext uri="{FF2B5EF4-FFF2-40B4-BE49-F238E27FC236}">
                <a16:creationId xmlns:a16="http://schemas.microsoft.com/office/drawing/2014/main" id="{61ECC101-7EE7-BD71-6371-899A962B73C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38421" y="2364382"/>
            <a:ext cx="3475037" cy="2319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471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66758F-DAE0-E1CD-96F1-A85CC508FA30}"/>
              </a:ext>
            </a:extLst>
          </p:cNvPr>
          <p:cNvSpPr>
            <a:spLocks noGrp="1"/>
          </p:cNvSpPr>
          <p:nvPr>
            <p:ph type="title"/>
          </p:nvPr>
        </p:nvSpPr>
        <p:spPr/>
        <p:txBody>
          <a:bodyPr/>
          <a:lstStyle/>
          <a:p>
            <a:r>
              <a:rPr lang="en-AU"/>
              <a:t>Removing the skin and head</a:t>
            </a:r>
          </a:p>
        </p:txBody>
      </p:sp>
      <p:sp>
        <p:nvSpPr>
          <p:cNvPr id="5" name="Text Placeholder 4">
            <a:extLst>
              <a:ext uri="{FF2B5EF4-FFF2-40B4-BE49-F238E27FC236}">
                <a16:creationId xmlns:a16="http://schemas.microsoft.com/office/drawing/2014/main" id="{C4923BAB-0E81-46C2-7A6C-F16E4DA8F3E7}"/>
              </a:ext>
            </a:extLst>
          </p:cNvPr>
          <p:cNvSpPr>
            <a:spLocks noGrp="1"/>
          </p:cNvSpPr>
          <p:nvPr>
            <p:ph type="body" sz="quarter" idx="11"/>
          </p:nvPr>
        </p:nvSpPr>
        <p:spPr/>
        <p:txBody>
          <a:bodyPr/>
          <a:lstStyle/>
          <a:p>
            <a:r>
              <a:rPr lang="en-AU"/>
              <a:t>3</a:t>
            </a:r>
          </a:p>
        </p:txBody>
      </p:sp>
    </p:spTree>
    <p:extLst>
      <p:ext uri="{BB962C8B-B14F-4D97-AF65-F5344CB8AC3E}">
        <p14:creationId xmlns:p14="http://schemas.microsoft.com/office/powerpoint/2010/main" val="1522990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0CDBE-FC8A-245B-E888-0FF0C0A6188D}"/>
              </a:ext>
            </a:extLst>
          </p:cNvPr>
          <p:cNvSpPr>
            <a:spLocks noGrp="1"/>
          </p:cNvSpPr>
          <p:nvPr>
            <p:ph type="title"/>
          </p:nvPr>
        </p:nvSpPr>
        <p:spPr>
          <a:xfrm>
            <a:off x="360000" y="485516"/>
            <a:ext cx="10080000" cy="1008000"/>
          </a:xfrm>
        </p:spPr>
        <p:txBody>
          <a:bodyPr/>
          <a:lstStyle/>
          <a:p>
            <a:r>
              <a:rPr lang="en-AU"/>
              <a:t>Remove the skin and head</a:t>
            </a:r>
          </a:p>
        </p:txBody>
      </p:sp>
      <p:sp>
        <p:nvSpPr>
          <p:cNvPr id="3" name="Content Placeholder 2">
            <a:extLst>
              <a:ext uri="{FF2B5EF4-FFF2-40B4-BE49-F238E27FC236}">
                <a16:creationId xmlns:a16="http://schemas.microsoft.com/office/drawing/2014/main" id="{C2D6A7C0-4B62-39F6-DAAB-940836C245F7}"/>
              </a:ext>
            </a:extLst>
          </p:cNvPr>
          <p:cNvSpPr>
            <a:spLocks noGrp="1"/>
          </p:cNvSpPr>
          <p:nvPr>
            <p:ph idx="1"/>
          </p:nvPr>
        </p:nvSpPr>
        <p:spPr>
          <a:xfrm>
            <a:off x="445725" y="1411672"/>
            <a:ext cx="5041408" cy="4262850"/>
          </a:xfrm>
        </p:spPr>
        <p:txBody>
          <a:bodyPr vert="horz" lIns="0" tIns="0" rIns="0" bIns="0" rtlCol="0" anchor="t">
            <a:noAutofit/>
          </a:bodyPr>
          <a:lstStyle/>
          <a:p>
            <a:pPr marL="457200" indent="-457200">
              <a:spcBef>
                <a:spcPts val="600"/>
              </a:spcBef>
              <a:buFont typeface="+mj-lt"/>
              <a:buAutoNum type="arabicPeriod"/>
            </a:pPr>
            <a:r>
              <a:rPr lang="en-AU"/>
              <a:t>Begin at the abdominal cut. Pull the skin away and use the knife to separate the skin from the carcass</a:t>
            </a:r>
          </a:p>
          <a:p>
            <a:pPr marL="457200" indent="-457200">
              <a:spcBef>
                <a:spcPts val="600"/>
              </a:spcBef>
              <a:buFont typeface="+mj-lt"/>
              <a:buAutoNum type="arabicPeriod"/>
            </a:pPr>
            <a:r>
              <a:rPr lang="en-AU"/>
              <a:t>Continue skinning towards the neck and shoulders</a:t>
            </a:r>
          </a:p>
          <a:p>
            <a:pPr marL="457200" indent="-457200">
              <a:spcBef>
                <a:spcPts val="600"/>
              </a:spcBef>
              <a:buFont typeface="+mj-lt"/>
              <a:buAutoNum type="arabicPeriod"/>
            </a:pPr>
            <a:r>
              <a:rPr lang="en-AU"/>
              <a:t>Begin skinning the legs from the knee cuts towards the ribcage</a:t>
            </a:r>
          </a:p>
          <a:p>
            <a:pPr marL="457200" indent="-457200">
              <a:spcBef>
                <a:spcPts val="600"/>
              </a:spcBef>
              <a:buFont typeface="+mj-lt"/>
              <a:buAutoNum type="arabicPeriod"/>
            </a:pPr>
            <a:r>
              <a:rPr lang="en-AU"/>
              <a:t>You can also punch the skin away using your fist instead of a knife</a:t>
            </a:r>
          </a:p>
          <a:p>
            <a:pPr marL="457200" indent="-457200">
              <a:spcBef>
                <a:spcPts val="600"/>
              </a:spcBef>
              <a:buAutoNum type="arabicPeriod"/>
            </a:pPr>
            <a:r>
              <a:rPr lang="en-AU"/>
              <a:t>Remove the head by cutting through the atlas joint and under the jawbone</a:t>
            </a:r>
          </a:p>
          <a:p>
            <a:pPr marL="457200" indent="-457200">
              <a:spcBef>
                <a:spcPts val="600"/>
              </a:spcBef>
              <a:buAutoNum type="arabicPeriod"/>
            </a:pPr>
            <a:r>
              <a:rPr lang="en-AU"/>
              <a:t>Complete face caping at camp or home</a:t>
            </a:r>
          </a:p>
        </p:txBody>
      </p:sp>
      <p:sp>
        <p:nvSpPr>
          <p:cNvPr id="4" name="Slide Number Placeholder 3">
            <a:extLst>
              <a:ext uri="{FF2B5EF4-FFF2-40B4-BE49-F238E27FC236}">
                <a16:creationId xmlns:a16="http://schemas.microsoft.com/office/drawing/2014/main" id="{6769094A-E657-604E-2A68-1881AA3BFA12}"/>
              </a:ext>
            </a:extLst>
          </p:cNvPr>
          <p:cNvSpPr>
            <a:spLocks noGrp="1"/>
          </p:cNvSpPr>
          <p:nvPr>
            <p:ph type="sldNum" sz="quarter" idx="10"/>
          </p:nvPr>
        </p:nvSpPr>
        <p:spPr/>
        <p:txBody>
          <a:bodyPr/>
          <a:lstStyle/>
          <a:p>
            <a:fld id="{10A01DC5-1685-4615-8240-15192985C6A2}" type="slidenum">
              <a:rPr lang="en-AU" smtClean="0"/>
              <a:pPr/>
              <a:t>17</a:t>
            </a:fld>
            <a:endParaRPr lang="en-AU"/>
          </a:p>
        </p:txBody>
      </p:sp>
      <p:pic>
        <p:nvPicPr>
          <p:cNvPr id="8" name="Picture 7" descr="Using a knife to cut the skin away from a deer carcass, from the abdominal cut">
            <a:extLst>
              <a:ext uri="{FF2B5EF4-FFF2-40B4-BE49-F238E27FC236}">
                <a16:creationId xmlns:a16="http://schemas.microsoft.com/office/drawing/2014/main" id="{E032E83E-D8EE-2D37-A52E-373AE4E859D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391275" y="1428750"/>
            <a:ext cx="3448050" cy="2114550"/>
          </a:xfrm>
          <a:prstGeom prst="rect">
            <a:avLst/>
          </a:prstGeom>
        </p:spPr>
      </p:pic>
      <p:pic>
        <p:nvPicPr>
          <p:cNvPr id="9" name="Picture 8" descr="Using a fist punching movement to separate the skin from the deer carcass">
            <a:extLst>
              <a:ext uri="{FF2B5EF4-FFF2-40B4-BE49-F238E27FC236}">
                <a16:creationId xmlns:a16="http://schemas.microsoft.com/office/drawing/2014/main" id="{473D4F11-8605-4CB9-64B8-A45B62022A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1275" y="3933825"/>
            <a:ext cx="3448050" cy="2114550"/>
          </a:xfrm>
          <a:prstGeom prst="rect">
            <a:avLst/>
          </a:prstGeom>
        </p:spPr>
      </p:pic>
    </p:spTree>
    <p:extLst>
      <p:ext uri="{BB962C8B-B14F-4D97-AF65-F5344CB8AC3E}">
        <p14:creationId xmlns:p14="http://schemas.microsoft.com/office/powerpoint/2010/main" val="11060837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05F3-4C24-F502-4FAA-0F863B5190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48933-36F1-C288-DBF2-C5CE329B55E0}"/>
              </a:ext>
            </a:extLst>
          </p:cNvPr>
          <p:cNvSpPr>
            <a:spLocks noGrp="1"/>
          </p:cNvSpPr>
          <p:nvPr>
            <p:ph type="title"/>
          </p:nvPr>
        </p:nvSpPr>
        <p:spPr>
          <a:xfrm>
            <a:off x="360000" y="485516"/>
            <a:ext cx="10080000" cy="1008000"/>
          </a:xfrm>
        </p:spPr>
        <p:txBody>
          <a:bodyPr/>
          <a:lstStyle/>
          <a:p>
            <a:r>
              <a:rPr lang="en-AU"/>
              <a:t>Step 1: Remove skin from antlers/ horns</a:t>
            </a:r>
          </a:p>
        </p:txBody>
      </p:sp>
      <p:sp>
        <p:nvSpPr>
          <p:cNvPr id="3" name="Content Placeholder 2">
            <a:extLst>
              <a:ext uri="{FF2B5EF4-FFF2-40B4-BE49-F238E27FC236}">
                <a16:creationId xmlns:a16="http://schemas.microsoft.com/office/drawing/2014/main" id="{E7DE7821-0328-4113-7E7C-D28AAC761867}"/>
              </a:ext>
            </a:extLst>
          </p:cNvPr>
          <p:cNvSpPr>
            <a:spLocks noGrp="1"/>
          </p:cNvSpPr>
          <p:nvPr>
            <p:ph idx="1"/>
          </p:nvPr>
        </p:nvSpPr>
        <p:spPr>
          <a:xfrm>
            <a:off x="360000" y="1430722"/>
            <a:ext cx="3631708" cy="4320000"/>
          </a:xfrm>
        </p:spPr>
        <p:txBody>
          <a:bodyPr/>
          <a:lstStyle/>
          <a:p>
            <a:pPr marL="457200" indent="-457200">
              <a:spcBef>
                <a:spcPts val="600"/>
              </a:spcBef>
              <a:buFont typeface="+mj-lt"/>
              <a:buAutoNum type="arabicPeriod"/>
            </a:pPr>
            <a:r>
              <a:rPr lang="en-AU"/>
              <a:t>Extend the cut into the pedicle and up to the coronet</a:t>
            </a:r>
          </a:p>
          <a:p>
            <a:pPr marL="457200" indent="-457200">
              <a:spcBef>
                <a:spcPts val="600"/>
              </a:spcBef>
              <a:buFont typeface="+mj-lt"/>
              <a:buAutoNum type="arabicPeriod"/>
            </a:pPr>
            <a:r>
              <a:rPr lang="en-AU"/>
              <a:t>Insert the flat-bladed screwdriver at a 45 degree angle into the cut</a:t>
            </a:r>
          </a:p>
          <a:p>
            <a:pPr marL="457200" indent="-457200">
              <a:spcBef>
                <a:spcPts val="600"/>
              </a:spcBef>
              <a:buFont typeface="+mj-lt"/>
              <a:buAutoNum type="arabicPeriod"/>
            </a:pPr>
            <a:r>
              <a:rPr lang="en-AU"/>
              <a:t>Gently tap the handle of the screwdriver, prying the skin away from the coronet </a:t>
            </a:r>
          </a:p>
          <a:p>
            <a:pPr marL="457200" indent="-457200">
              <a:spcBef>
                <a:spcPts val="600"/>
              </a:spcBef>
              <a:buFont typeface="+mj-lt"/>
              <a:buAutoNum type="arabicPeriod"/>
            </a:pPr>
            <a:r>
              <a:rPr lang="en-AU"/>
              <a:t>Repeat Steps 1 to 3 for the other antler or horn</a:t>
            </a:r>
          </a:p>
        </p:txBody>
      </p:sp>
      <p:sp>
        <p:nvSpPr>
          <p:cNvPr id="4" name="Slide Number Placeholder 3">
            <a:extLst>
              <a:ext uri="{FF2B5EF4-FFF2-40B4-BE49-F238E27FC236}">
                <a16:creationId xmlns:a16="http://schemas.microsoft.com/office/drawing/2014/main" id="{2A1FC982-0323-0C0D-1FE9-92FA5DA32B92}"/>
              </a:ext>
            </a:extLst>
          </p:cNvPr>
          <p:cNvSpPr>
            <a:spLocks noGrp="1"/>
          </p:cNvSpPr>
          <p:nvPr>
            <p:ph type="sldNum" sz="quarter" idx="10"/>
          </p:nvPr>
        </p:nvSpPr>
        <p:spPr/>
        <p:txBody>
          <a:bodyPr/>
          <a:lstStyle/>
          <a:p>
            <a:fld id="{10A01DC5-1685-4615-8240-15192985C6A2}" type="slidenum">
              <a:rPr lang="en-AU" smtClean="0"/>
              <a:pPr/>
              <a:t>18</a:t>
            </a:fld>
            <a:endParaRPr lang="en-AU"/>
          </a:p>
        </p:txBody>
      </p:sp>
      <p:pic>
        <p:nvPicPr>
          <p:cNvPr id="5" name="Picture 2" descr="IMG_8912">
            <a:extLst>
              <a:ext uri="{FF2B5EF4-FFF2-40B4-BE49-F238E27FC236}">
                <a16:creationId xmlns:a16="http://schemas.microsoft.com/office/drawing/2014/main" id="{AAA4F8D7-86C8-93A3-8F8D-37DE41A7A44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0" y="1368000"/>
            <a:ext cx="3490010" cy="232623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descr="IMG_8856">
            <a:extLst>
              <a:ext uri="{FF2B5EF4-FFF2-40B4-BE49-F238E27FC236}">
                <a16:creationId xmlns:a16="http://schemas.microsoft.com/office/drawing/2014/main" id="{9BB88CC8-C087-20C9-5C8F-9929CA4FFF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44557" y="3934975"/>
            <a:ext cx="3302886" cy="220254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G_8913">
            <a:extLst>
              <a:ext uri="{FF2B5EF4-FFF2-40B4-BE49-F238E27FC236}">
                <a16:creationId xmlns:a16="http://schemas.microsoft.com/office/drawing/2014/main" id="{327A115B-6169-1C10-006B-CCC9F2F4368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00292" y="3923863"/>
            <a:ext cx="3318632" cy="2213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97040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EBC9D-E0DC-D855-7444-2A6BD6022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8AE26-DB2C-CE84-2AD9-91555150741E}"/>
              </a:ext>
            </a:extLst>
          </p:cNvPr>
          <p:cNvSpPr>
            <a:spLocks noGrp="1"/>
          </p:cNvSpPr>
          <p:nvPr>
            <p:ph type="title"/>
          </p:nvPr>
        </p:nvSpPr>
        <p:spPr>
          <a:xfrm>
            <a:off x="360000" y="509469"/>
            <a:ext cx="10080000" cy="1008000"/>
          </a:xfrm>
        </p:spPr>
        <p:txBody>
          <a:bodyPr/>
          <a:lstStyle/>
          <a:p>
            <a:r>
              <a:rPr lang="en-AU"/>
              <a:t>Step 2: Remove the ears</a:t>
            </a:r>
            <a:br>
              <a:rPr lang="en-AU"/>
            </a:br>
            <a:endParaRPr lang="en-AU"/>
          </a:p>
        </p:txBody>
      </p:sp>
      <p:sp>
        <p:nvSpPr>
          <p:cNvPr id="3" name="Content Placeholder 2">
            <a:extLst>
              <a:ext uri="{FF2B5EF4-FFF2-40B4-BE49-F238E27FC236}">
                <a16:creationId xmlns:a16="http://schemas.microsoft.com/office/drawing/2014/main" id="{2698EAED-E4E9-F836-3995-F677CE108256}"/>
              </a:ext>
            </a:extLst>
          </p:cNvPr>
          <p:cNvSpPr>
            <a:spLocks noGrp="1"/>
          </p:cNvSpPr>
          <p:nvPr>
            <p:ph idx="1"/>
          </p:nvPr>
        </p:nvSpPr>
        <p:spPr>
          <a:xfrm>
            <a:off x="360000" y="1799999"/>
            <a:ext cx="3631708" cy="4320000"/>
          </a:xfrm>
        </p:spPr>
        <p:txBody>
          <a:bodyPr/>
          <a:lstStyle/>
          <a:p>
            <a:pPr marL="457200" indent="-457200">
              <a:spcBef>
                <a:spcPts val="600"/>
              </a:spcBef>
              <a:buFont typeface="+mj-lt"/>
              <a:buAutoNum type="arabicPeriod"/>
            </a:pPr>
            <a:r>
              <a:rPr lang="en-AU"/>
              <a:t>With your scalpel, begin removing the skin from the coronet back towards the ear for approximately 25mm</a:t>
            </a:r>
          </a:p>
          <a:p>
            <a:pPr marL="457200" indent="-457200">
              <a:spcBef>
                <a:spcPts val="600"/>
              </a:spcBef>
              <a:buFont typeface="+mj-lt"/>
              <a:buAutoNum type="arabicPeriod"/>
            </a:pPr>
            <a:r>
              <a:rPr lang="en-AU"/>
              <a:t>With your butchering knife, cut the ear away from the skull, keeping the knife blade as close the skull as possible</a:t>
            </a:r>
          </a:p>
        </p:txBody>
      </p:sp>
      <p:sp>
        <p:nvSpPr>
          <p:cNvPr id="4" name="Slide Number Placeholder 3">
            <a:extLst>
              <a:ext uri="{FF2B5EF4-FFF2-40B4-BE49-F238E27FC236}">
                <a16:creationId xmlns:a16="http://schemas.microsoft.com/office/drawing/2014/main" id="{EC9F4114-AEDF-1FD2-0B3A-8B14130804E5}"/>
              </a:ext>
            </a:extLst>
          </p:cNvPr>
          <p:cNvSpPr>
            <a:spLocks noGrp="1"/>
          </p:cNvSpPr>
          <p:nvPr>
            <p:ph type="sldNum" sz="quarter" idx="10"/>
          </p:nvPr>
        </p:nvSpPr>
        <p:spPr/>
        <p:txBody>
          <a:bodyPr/>
          <a:lstStyle/>
          <a:p>
            <a:fld id="{10A01DC5-1685-4615-8240-15192985C6A2}" type="slidenum">
              <a:rPr lang="en-AU" smtClean="0"/>
              <a:pPr/>
              <a:t>19</a:t>
            </a:fld>
            <a:endParaRPr lang="en-AU"/>
          </a:p>
        </p:txBody>
      </p:sp>
      <p:pic>
        <p:nvPicPr>
          <p:cNvPr id="5" name="Picture 4" descr="A person with gloves touching an animal&amp;#39;s body&#10;&#10;AI-generated content may be incorrect.">
            <a:extLst>
              <a:ext uri="{FF2B5EF4-FFF2-40B4-BE49-F238E27FC236}">
                <a16:creationId xmlns:a16="http://schemas.microsoft.com/office/drawing/2014/main" id="{A6B72FCB-EA00-469A-16C7-A24C5AD56B4A}"/>
              </a:ext>
            </a:extLst>
          </p:cNvPr>
          <p:cNvPicPr>
            <a:picLocks noChangeAspect="1"/>
          </p:cNvPicPr>
          <p:nvPr/>
        </p:nvPicPr>
        <p:blipFill>
          <a:blip r:embed="rId2" cstate="email">
            <a:extLst>
              <a:ext uri="{28A0092B-C50C-407E-A947-70E740481C1C}">
                <a14:useLocalDpi xmlns:a14="http://schemas.microsoft.com/office/drawing/2010/main"/>
              </a:ext>
            </a:extLst>
          </a:blip>
          <a:srcRect l="-1264"/>
          <a:stretch>
            <a:fillRect/>
          </a:stretch>
        </p:blipFill>
        <p:spPr>
          <a:xfrm>
            <a:off x="4952519" y="1798820"/>
            <a:ext cx="6008326" cy="3702743"/>
          </a:xfrm>
          <a:prstGeom prst="rect">
            <a:avLst/>
          </a:prstGeom>
        </p:spPr>
      </p:pic>
    </p:spTree>
    <p:extLst>
      <p:ext uri="{BB962C8B-B14F-4D97-AF65-F5344CB8AC3E}">
        <p14:creationId xmlns:p14="http://schemas.microsoft.com/office/powerpoint/2010/main" val="14027116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0AF35-B754-DD63-25E1-B7D7536A4D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3FF03-3A18-7D01-7F28-CC200258B999}"/>
              </a:ext>
            </a:extLst>
          </p:cNvPr>
          <p:cNvSpPr>
            <a:spLocks noGrp="1"/>
          </p:cNvSpPr>
          <p:nvPr>
            <p:ph type="title"/>
          </p:nvPr>
        </p:nvSpPr>
        <p:spPr>
          <a:xfrm>
            <a:off x="377585" y="475228"/>
            <a:ext cx="10080000" cy="1008000"/>
          </a:xfrm>
        </p:spPr>
        <p:txBody>
          <a:bodyPr/>
          <a:lstStyle/>
          <a:p>
            <a:r>
              <a:rPr lang="en-AU"/>
              <a:t>Step 3: Peel away forehead skin</a:t>
            </a:r>
          </a:p>
        </p:txBody>
      </p:sp>
      <p:sp>
        <p:nvSpPr>
          <p:cNvPr id="3" name="Content Placeholder 2">
            <a:extLst>
              <a:ext uri="{FF2B5EF4-FFF2-40B4-BE49-F238E27FC236}">
                <a16:creationId xmlns:a16="http://schemas.microsoft.com/office/drawing/2014/main" id="{FAF68984-17A2-C780-271F-74BED647B5E9}"/>
              </a:ext>
            </a:extLst>
          </p:cNvPr>
          <p:cNvSpPr>
            <a:spLocks noGrp="1"/>
          </p:cNvSpPr>
          <p:nvPr>
            <p:ph idx="1"/>
          </p:nvPr>
        </p:nvSpPr>
        <p:spPr>
          <a:xfrm>
            <a:off x="799615" y="1791207"/>
            <a:ext cx="3631708" cy="4320000"/>
          </a:xfrm>
        </p:spPr>
        <p:txBody>
          <a:bodyPr/>
          <a:lstStyle/>
          <a:p>
            <a:pPr marL="457200" indent="-457200">
              <a:spcBef>
                <a:spcPts val="600"/>
              </a:spcBef>
              <a:buFont typeface="+mj-lt"/>
              <a:buAutoNum type="arabicPeriod"/>
            </a:pPr>
            <a:r>
              <a:rPr lang="en-AU"/>
              <a:t>Using your scalpel, take the flap of skin from the Y incision and remove it from the skull</a:t>
            </a:r>
          </a:p>
          <a:p>
            <a:pPr marL="457200" indent="-457200">
              <a:spcBef>
                <a:spcPts val="600"/>
              </a:spcBef>
              <a:buFont typeface="+mj-lt"/>
              <a:buAutoNum type="arabicPeriod"/>
            </a:pPr>
            <a:r>
              <a:rPr lang="en-AU"/>
              <a:t>Peel the skin forward towards the eyes, using the blade to coax the skin away from the skull</a:t>
            </a:r>
          </a:p>
        </p:txBody>
      </p:sp>
      <p:sp>
        <p:nvSpPr>
          <p:cNvPr id="4" name="Slide Number Placeholder 3">
            <a:extLst>
              <a:ext uri="{FF2B5EF4-FFF2-40B4-BE49-F238E27FC236}">
                <a16:creationId xmlns:a16="http://schemas.microsoft.com/office/drawing/2014/main" id="{884AD9E8-63E9-ECED-F473-38E08EC29786}"/>
              </a:ext>
            </a:extLst>
          </p:cNvPr>
          <p:cNvSpPr>
            <a:spLocks noGrp="1"/>
          </p:cNvSpPr>
          <p:nvPr>
            <p:ph type="sldNum" sz="quarter" idx="10"/>
          </p:nvPr>
        </p:nvSpPr>
        <p:spPr/>
        <p:txBody>
          <a:bodyPr/>
          <a:lstStyle/>
          <a:p>
            <a:fld id="{10A01DC5-1685-4615-8240-15192985C6A2}" type="slidenum">
              <a:rPr lang="en-AU" smtClean="0"/>
              <a:pPr/>
              <a:t>20</a:t>
            </a:fld>
            <a:endParaRPr lang="en-AU"/>
          </a:p>
        </p:txBody>
      </p:sp>
      <p:pic>
        <p:nvPicPr>
          <p:cNvPr id="8" name="Picture 2" descr="IMG_8923">
            <a:extLst>
              <a:ext uri="{FF2B5EF4-FFF2-40B4-BE49-F238E27FC236}">
                <a16:creationId xmlns:a16="http://schemas.microsoft.com/office/drawing/2014/main" id="{4043E4E5-09C5-3E1F-EEFD-713BCE11397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43831" y="1455004"/>
            <a:ext cx="6658730" cy="4423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2643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7F6E5-BF43-701D-9812-4A18DB433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71ADCD-CB26-6E8A-00C3-A2507D3D4CF5}"/>
              </a:ext>
            </a:extLst>
          </p:cNvPr>
          <p:cNvSpPr>
            <a:spLocks noGrp="1"/>
          </p:cNvSpPr>
          <p:nvPr>
            <p:ph type="title"/>
          </p:nvPr>
        </p:nvSpPr>
        <p:spPr>
          <a:xfrm>
            <a:off x="377585" y="475228"/>
            <a:ext cx="10080000" cy="1008000"/>
          </a:xfrm>
        </p:spPr>
        <p:txBody>
          <a:bodyPr/>
          <a:lstStyle/>
          <a:p>
            <a:r>
              <a:rPr lang="en-AU"/>
              <a:t>Step 4: Remove the eyelids</a:t>
            </a:r>
          </a:p>
        </p:txBody>
      </p:sp>
      <p:sp>
        <p:nvSpPr>
          <p:cNvPr id="3" name="Content Placeholder 2">
            <a:extLst>
              <a:ext uri="{FF2B5EF4-FFF2-40B4-BE49-F238E27FC236}">
                <a16:creationId xmlns:a16="http://schemas.microsoft.com/office/drawing/2014/main" id="{411A0C32-26C5-9FAC-86AF-092A38552DC4}"/>
              </a:ext>
            </a:extLst>
          </p:cNvPr>
          <p:cNvSpPr>
            <a:spLocks noGrp="1"/>
          </p:cNvSpPr>
          <p:nvPr>
            <p:ph idx="1"/>
          </p:nvPr>
        </p:nvSpPr>
        <p:spPr>
          <a:xfrm>
            <a:off x="799614" y="1791207"/>
            <a:ext cx="5296385" cy="4320000"/>
          </a:xfrm>
        </p:spPr>
        <p:txBody>
          <a:bodyPr/>
          <a:lstStyle/>
          <a:p>
            <a:pPr>
              <a:spcBef>
                <a:spcPts val="600"/>
              </a:spcBef>
            </a:pPr>
            <a:r>
              <a:rPr lang="en-AU"/>
              <a:t>Take extra care with this step!</a:t>
            </a:r>
          </a:p>
          <a:p>
            <a:pPr marL="457200" indent="-457200">
              <a:spcBef>
                <a:spcPts val="600"/>
              </a:spcBef>
              <a:buFont typeface="+mj-lt"/>
              <a:buAutoNum type="arabicPeriod"/>
            </a:pPr>
            <a:r>
              <a:rPr lang="en-AU"/>
              <a:t>Insert your index finger into the eye socket and with your thumb, pull the forehead skin away from the skull</a:t>
            </a:r>
          </a:p>
          <a:p>
            <a:pPr marL="457200" indent="-457200">
              <a:spcBef>
                <a:spcPts val="600"/>
              </a:spcBef>
              <a:buFont typeface="+mj-lt"/>
              <a:buAutoNum type="arabicPeriod"/>
            </a:pPr>
            <a:r>
              <a:rPr lang="en-AU"/>
              <a:t>As you pull the skin away from the eye socket, use your scalpel to cut away the internal membrane</a:t>
            </a:r>
          </a:p>
        </p:txBody>
      </p:sp>
      <p:sp>
        <p:nvSpPr>
          <p:cNvPr id="4" name="Slide Number Placeholder 3">
            <a:extLst>
              <a:ext uri="{FF2B5EF4-FFF2-40B4-BE49-F238E27FC236}">
                <a16:creationId xmlns:a16="http://schemas.microsoft.com/office/drawing/2014/main" id="{C8A73422-39B8-A172-1959-A896EFCFF2DD}"/>
              </a:ext>
            </a:extLst>
          </p:cNvPr>
          <p:cNvSpPr>
            <a:spLocks noGrp="1"/>
          </p:cNvSpPr>
          <p:nvPr>
            <p:ph type="sldNum" sz="quarter" idx="10"/>
          </p:nvPr>
        </p:nvSpPr>
        <p:spPr/>
        <p:txBody>
          <a:bodyPr/>
          <a:lstStyle/>
          <a:p>
            <a:fld id="{10A01DC5-1685-4615-8240-15192985C6A2}" type="slidenum">
              <a:rPr lang="en-AU" smtClean="0"/>
              <a:pPr/>
              <a:t>21</a:t>
            </a:fld>
            <a:endParaRPr lang="en-AU"/>
          </a:p>
        </p:txBody>
      </p:sp>
      <p:pic>
        <p:nvPicPr>
          <p:cNvPr id="5" name="Picture 2" descr="IMG_8947">
            <a:extLst>
              <a:ext uri="{FF2B5EF4-FFF2-40B4-BE49-F238E27FC236}">
                <a16:creationId xmlns:a16="http://schemas.microsoft.com/office/drawing/2014/main" id="{E472C7F8-8210-54CE-4E6C-5DE0274C7D9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4638" y="1239846"/>
            <a:ext cx="3692506" cy="24718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BC8184A2-766C-4896-C889-0A5850382738}"/>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54639" y="3790725"/>
            <a:ext cx="3692505" cy="24687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52517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26B23-C10D-C6AB-819E-FFD8BB3E03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5E196C-A701-CCEF-FD4A-17FC978A48BF}"/>
              </a:ext>
            </a:extLst>
          </p:cNvPr>
          <p:cNvSpPr>
            <a:spLocks noGrp="1"/>
          </p:cNvSpPr>
          <p:nvPr>
            <p:ph type="title"/>
          </p:nvPr>
        </p:nvSpPr>
        <p:spPr>
          <a:xfrm>
            <a:off x="377585" y="475228"/>
            <a:ext cx="10080000" cy="1008000"/>
          </a:xfrm>
        </p:spPr>
        <p:txBody>
          <a:bodyPr/>
          <a:lstStyle/>
          <a:p>
            <a:r>
              <a:rPr lang="en-AU"/>
              <a:t>Step 5: Remove the pre-orbital gland</a:t>
            </a:r>
          </a:p>
        </p:txBody>
      </p:sp>
      <p:sp>
        <p:nvSpPr>
          <p:cNvPr id="3" name="Content Placeholder 2">
            <a:extLst>
              <a:ext uri="{FF2B5EF4-FFF2-40B4-BE49-F238E27FC236}">
                <a16:creationId xmlns:a16="http://schemas.microsoft.com/office/drawing/2014/main" id="{A763C1E7-63FD-1C25-825B-9983E2C000DB}"/>
              </a:ext>
            </a:extLst>
          </p:cNvPr>
          <p:cNvSpPr>
            <a:spLocks noGrp="1"/>
          </p:cNvSpPr>
          <p:nvPr>
            <p:ph idx="1"/>
          </p:nvPr>
        </p:nvSpPr>
        <p:spPr>
          <a:xfrm>
            <a:off x="1211061" y="1615953"/>
            <a:ext cx="4224702" cy="4661923"/>
          </a:xfrm>
        </p:spPr>
        <p:txBody>
          <a:bodyPr vert="horz" lIns="0" tIns="0" rIns="0" bIns="0" rtlCol="0" anchor="t">
            <a:noAutofit/>
          </a:bodyPr>
          <a:lstStyle/>
          <a:p>
            <a:pPr marL="457200" indent="-457200">
              <a:spcBef>
                <a:spcPts val="600"/>
              </a:spcBef>
              <a:buFont typeface="+mj-lt"/>
              <a:buAutoNum type="arabicPeriod"/>
            </a:pPr>
            <a:r>
              <a:rPr lang="en-AU"/>
              <a:t>Using the tip of the scalpel blade, carefully extract the gland by gently coaxing the skin away from the bone</a:t>
            </a:r>
            <a:br>
              <a:rPr lang="en-AU"/>
            </a:br>
            <a:br>
              <a:rPr lang="en-AU" sz="1400"/>
            </a:br>
            <a:r>
              <a:rPr lang="en-AU"/>
              <a:t>Be careful not to cut any holes in the gland</a:t>
            </a:r>
          </a:p>
          <a:p>
            <a:pPr marL="457200" indent="-457200">
              <a:spcBef>
                <a:spcPts val="600"/>
              </a:spcBef>
              <a:buFont typeface="+mj-lt"/>
              <a:buAutoNum type="arabicPeriod"/>
            </a:pPr>
            <a:r>
              <a:rPr lang="en-AU"/>
              <a:t>Work the scalpel blade to remove the skin from the ridge of the nose until you reach the back corner of the mouth</a:t>
            </a:r>
          </a:p>
          <a:p>
            <a:pPr marL="457200" indent="-457200">
              <a:spcBef>
                <a:spcPts val="600"/>
              </a:spcBef>
              <a:buAutoNum type="arabicPeriod"/>
            </a:pPr>
            <a:r>
              <a:rPr lang="en-AU"/>
              <a:t>You can also use a flat bladed screwdriver to pry the gland out of the pocket</a:t>
            </a:r>
          </a:p>
        </p:txBody>
      </p:sp>
      <p:sp>
        <p:nvSpPr>
          <p:cNvPr id="4" name="Slide Number Placeholder 3">
            <a:extLst>
              <a:ext uri="{FF2B5EF4-FFF2-40B4-BE49-F238E27FC236}">
                <a16:creationId xmlns:a16="http://schemas.microsoft.com/office/drawing/2014/main" id="{3595B537-6524-32B1-4090-90A93E61CDBA}"/>
              </a:ext>
            </a:extLst>
          </p:cNvPr>
          <p:cNvSpPr>
            <a:spLocks noGrp="1"/>
          </p:cNvSpPr>
          <p:nvPr>
            <p:ph type="sldNum" sz="quarter" idx="10"/>
          </p:nvPr>
        </p:nvSpPr>
        <p:spPr/>
        <p:txBody>
          <a:bodyPr/>
          <a:lstStyle/>
          <a:p>
            <a:fld id="{10A01DC5-1685-4615-8240-15192985C6A2}" type="slidenum">
              <a:rPr lang="en-AU" smtClean="0"/>
              <a:pPr/>
              <a:t>22</a:t>
            </a:fld>
            <a:endParaRPr lang="en-AU"/>
          </a:p>
        </p:txBody>
      </p:sp>
      <p:pic>
        <p:nvPicPr>
          <p:cNvPr id="7" name="Picture 2" descr="IMG_8952">
            <a:extLst>
              <a:ext uri="{FF2B5EF4-FFF2-40B4-BE49-F238E27FC236}">
                <a16:creationId xmlns:a16="http://schemas.microsoft.com/office/drawing/2014/main" id="{FB2F9E9F-E15B-8502-0EE7-FF67C9F64E0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18084" y="1250385"/>
            <a:ext cx="3698632" cy="246133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IMG_8866">
            <a:extLst>
              <a:ext uri="{FF2B5EF4-FFF2-40B4-BE49-F238E27FC236}">
                <a16:creationId xmlns:a16="http://schemas.microsoft.com/office/drawing/2014/main" id="{C2CC8A57-5AD1-68C0-AF50-961B164B976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18084" y="3775953"/>
            <a:ext cx="3731145" cy="24925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339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DC387-1020-B9A3-3362-B7E1FCA3F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7B8E74-D032-A25B-BB42-DDC0EBF063DF}"/>
              </a:ext>
            </a:extLst>
          </p:cNvPr>
          <p:cNvSpPr>
            <a:spLocks noGrp="1"/>
          </p:cNvSpPr>
          <p:nvPr>
            <p:ph type="title"/>
          </p:nvPr>
        </p:nvSpPr>
        <p:spPr>
          <a:xfrm>
            <a:off x="377585" y="475228"/>
            <a:ext cx="10080000" cy="1008000"/>
          </a:xfrm>
        </p:spPr>
        <p:txBody>
          <a:bodyPr/>
          <a:lstStyle/>
          <a:p>
            <a:r>
              <a:rPr lang="en-AU"/>
              <a:t>Step 6: Remove the mouth and lips</a:t>
            </a:r>
          </a:p>
        </p:txBody>
      </p:sp>
      <p:sp>
        <p:nvSpPr>
          <p:cNvPr id="3" name="Content Placeholder 2">
            <a:extLst>
              <a:ext uri="{FF2B5EF4-FFF2-40B4-BE49-F238E27FC236}">
                <a16:creationId xmlns:a16="http://schemas.microsoft.com/office/drawing/2014/main" id="{9930262B-EB51-9A96-DA45-6AC880131BBA}"/>
              </a:ext>
            </a:extLst>
          </p:cNvPr>
          <p:cNvSpPr>
            <a:spLocks noGrp="1"/>
          </p:cNvSpPr>
          <p:nvPr>
            <p:ph idx="1"/>
          </p:nvPr>
        </p:nvSpPr>
        <p:spPr>
          <a:xfrm>
            <a:off x="1211061" y="1483228"/>
            <a:ext cx="4273548" cy="4320000"/>
          </a:xfrm>
        </p:spPr>
        <p:txBody>
          <a:bodyPr/>
          <a:lstStyle/>
          <a:p>
            <a:pPr marL="457200" indent="-457200">
              <a:spcBef>
                <a:spcPts val="600"/>
              </a:spcBef>
              <a:buFont typeface="+mj-lt"/>
              <a:buAutoNum type="arabicPeriod"/>
            </a:pPr>
            <a:r>
              <a:rPr lang="en-AU"/>
              <a:t>Make an incision as close to the top palate as possible then continue this cut around the gums to the rear of the mouth</a:t>
            </a:r>
          </a:p>
          <a:p>
            <a:pPr marL="457200" indent="-457200">
              <a:spcBef>
                <a:spcPts val="600"/>
              </a:spcBef>
              <a:buFont typeface="+mj-lt"/>
              <a:buAutoNum type="arabicPeriod"/>
            </a:pPr>
            <a:r>
              <a:rPr lang="en-AU"/>
              <a:t>Using the scalpel, cut into the skin around the gums</a:t>
            </a:r>
          </a:p>
          <a:p>
            <a:pPr marL="457200" indent="-457200">
              <a:spcBef>
                <a:spcPts val="600"/>
              </a:spcBef>
              <a:buFont typeface="+mj-lt"/>
              <a:buAutoNum type="arabicPeriod"/>
            </a:pPr>
            <a:r>
              <a:rPr lang="en-AU"/>
              <a:t>Repeat Steps 1 and 2 for the bottom lip, cutting along the gum line as close to the teeth as possible</a:t>
            </a:r>
          </a:p>
          <a:p>
            <a:pPr marL="457200" indent="-457200">
              <a:spcBef>
                <a:spcPts val="600"/>
              </a:spcBef>
              <a:buFont typeface="+mj-lt"/>
              <a:buAutoNum type="arabicPeriod"/>
            </a:pPr>
            <a:r>
              <a:rPr lang="en-AU"/>
              <a:t>Using the scalpel blade, remove the skin from under the jaw</a:t>
            </a:r>
          </a:p>
        </p:txBody>
      </p:sp>
      <p:sp>
        <p:nvSpPr>
          <p:cNvPr id="4" name="Slide Number Placeholder 3">
            <a:extLst>
              <a:ext uri="{FF2B5EF4-FFF2-40B4-BE49-F238E27FC236}">
                <a16:creationId xmlns:a16="http://schemas.microsoft.com/office/drawing/2014/main" id="{EE5BB258-53A6-E9F9-E45F-E7D5008D12DB}"/>
              </a:ext>
            </a:extLst>
          </p:cNvPr>
          <p:cNvSpPr>
            <a:spLocks noGrp="1"/>
          </p:cNvSpPr>
          <p:nvPr>
            <p:ph type="sldNum" sz="quarter" idx="10"/>
          </p:nvPr>
        </p:nvSpPr>
        <p:spPr/>
        <p:txBody>
          <a:bodyPr/>
          <a:lstStyle/>
          <a:p>
            <a:fld id="{10A01DC5-1685-4615-8240-15192985C6A2}" type="slidenum">
              <a:rPr lang="en-AU" smtClean="0"/>
              <a:pPr/>
              <a:t>23</a:t>
            </a:fld>
            <a:endParaRPr lang="en-AU"/>
          </a:p>
        </p:txBody>
      </p:sp>
      <p:pic>
        <p:nvPicPr>
          <p:cNvPr id="5" name="Picture 2">
            <a:extLst>
              <a:ext uri="{FF2B5EF4-FFF2-40B4-BE49-F238E27FC236}">
                <a16:creationId xmlns:a16="http://schemas.microsoft.com/office/drawing/2014/main" id="{55F5A1A8-41B8-3C01-2ADA-3C7D21B3681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10678" y="1204289"/>
            <a:ext cx="3746377" cy="25013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5925A763-A9E3-6C0B-25E3-89076293480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10677" y="3775953"/>
            <a:ext cx="3746377" cy="2508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912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4EE75-FF5C-1047-8172-864B29F574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B33F2D-E925-B521-5F06-66A83F6FEE6A}"/>
              </a:ext>
            </a:extLst>
          </p:cNvPr>
          <p:cNvSpPr>
            <a:spLocks noGrp="1"/>
          </p:cNvSpPr>
          <p:nvPr>
            <p:ph type="title"/>
          </p:nvPr>
        </p:nvSpPr>
        <p:spPr>
          <a:xfrm>
            <a:off x="377585" y="475228"/>
            <a:ext cx="10080000" cy="1008000"/>
          </a:xfrm>
        </p:spPr>
        <p:txBody>
          <a:bodyPr/>
          <a:lstStyle/>
          <a:p>
            <a:r>
              <a:rPr lang="en-AU"/>
              <a:t>Step 7: Remove the nose</a:t>
            </a:r>
          </a:p>
        </p:txBody>
      </p:sp>
      <p:sp>
        <p:nvSpPr>
          <p:cNvPr id="3" name="Content Placeholder 2">
            <a:extLst>
              <a:ext uri="{FF2B5EF4-FFF2-40B4-BE49-F238E27FC236}">
                <a16:creationId xmlns:a16="http://schemas.microsoft.com/office/drawing/2014/main" id="{0B6A69D1-FD1F-C8CA-61F1-A2D219668D8A}"/>
              </a:ext>
            </a:extLst>
          </p:cNvPr>
          <p:cNvSpPr>
            <a:spLocks noGrp="1"/>
          </p:cNvSpPr>
          <p:nvPr>
            <p:ph idx="1"/>
          </p:nvPr>
        </p:nvSpPr>
        <p:spPr>
          <a:xfrm>
            <a:off x="736793" y="1498141"/>
            <a:ext cx="4273548" cy="4320000"/>
          </a:xfrm>
        </p:spPr>
        <p:txBody>
          <a:bodyPr/>
          <a:lstStyle/>
          <a:p>
            <a:pPr marL="457200" indent="-457200">
              <a:spcBef>
                <a:spcPts val="600"/>
              </a:spcBef>
              <a:buFont typeface="+mj-lt"/>
              <a:buAutoNum type="arabicPeriod"/>
            </a:pPr>
            <a:r>
              <a:rPr lang="en-AU"/>
              <a:t>Locate the septum</a:t>
            </a:r>
          </a:p>
          <a:p>
            <a:pPr marL="457200" indent="-457200">
              <a:spcBef>
                <a:spcPts val="600"/>
              </a:spcBef>
              <a:buFont typeface="+mj-lt"/>
              <a:buAutoNum type="arabicPeriod"/>
            </a:pPr>
            <a:r>
              <a:rPr lang="en-AU"/>
              <a:t>Turn the top lip up towards the nose and find a vertical cartilage that is attached to the skull</a:t>
            </a:r>
          </a:p>
          <a:p>
            <a:pPr marL="457200" indent="-457200">
              <a:spcBef>
                <a:spcPts val="600"/>
              </a:spcBef>
              <a:buFont typeface="+mj-lt"/>
              <a:buAutoNum type="arabicPeriod"/>
            </a:pPr>
            <a:r>
              <a:rPr lang="en-AU"/>
              <a:t>Cut the cartilage with the scalpel, as close the gum line and skull as possible</a:t>
            </a:r>
          </a:p>
          <a:p>
            <a:pPr marL="457200" indent="-457200">
              <a:spcBef>
                <a:spcPts val="600"/>
              </a:spcBef>
              <a:buFont typeface="+mj-lt"/>
              <a:buAutoNum type="arabicPeriod"/>
            </a:pPr>
            <a:r>
              <a:rPr lang="en-AU"/>
              <a:t>Work the scalpel into the nose cavity, cutting through the septum</a:t>
            </a:r>
          </a:p>
        </p:txBody>
      </p:sp>
      <p:sp>
        <p:nvSpPr>
          <p:cNvPr id="4" name="Slide Number Placeholder 3">
            <a:extLst>
              <a:ext uri="{FF2B5EF4-FFF2-40B4-BE49-F238E27FC236}">
                <a16:creationId xmlns:a16="http://schemas.microsoft.com/office/drawing/2014/main" id="{97D6122E-2ACB-66AE-2F78-3FA1347ACFD3}"/>
              </a:ext>
            </a:extLst>
          </p:cNvPr>
          <p:cNvSpPr>
            <a:spLocks noGrp="1"/>
          </p:cNvSpPr>
          <p:nvPr>
            <p:ph type="sldNum" sz="quarter" idx="10"/>
          </p:nvPr>
        </p:nvSpPr>
        <p:spPr/>
        <p:txBody>
          <a:bodyPr/>
          <a:lstStyle/>
          <a:p>
            <a:fld id="{10A01DC5-1685-4615-8240-15192985C6A2}" type="slidenum">
              <a:rPr lang="en-AU" smtClean="0"/>
              <a:pPr/>
              <a:t>24</a:t>
            </a:fld>
            <a:endParaRPr lang="en-AU"/>
          </a:p>
        </p:txBody>
      </p:sp>
      <p:pic>
        <p:nvPicPr>
          <p:cNvPr id="7" name="Picture 2">
            <a:extLst>
              <a:ext uri="{FF2B5EF4-FFF2-40B4-BE49-F238E27FC236}">
                <a16:creationId xmlns:a16="http://schemas.microsoft.com/office/drawing/2014/main" id="{9C475668-C162-AE5B-C7A0-61DDBE4CFA84}"/>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481053" y="1546110"/>
            <a:ext cx="5642947" cy="376578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D51F2CA1-A67F-827D-3B61-124CDE56F9F8}"/>
              </a:ext>
            </a:extLst>
          </p:cNvPr>
          <p:cNvCxnSpPr>
            <a:cxnSpLocks/>
          </p:cNvCxnSpPr>
          <p:nvPr/>
        </p:nvCxnSpPr>
        <p:spPr>
          <a:xfrm flipV="1">
            <a:off x="8302526" y="3954403"/>
            <a:ext cx="0" cy="1611127"/>
          </a:xfrm>
          <a:prstGeom prst="straightConnector1">
            <a:avLst/>
          </a:prstGeom>
          <a:ln w="31750">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FB3A684B-A62A-ED3B-D111-32944D7C502D}"/>
              </a:ext>
            </a:extLst>
          </p:cNvPr>
          <p:cNvSpPr txBox="1"/>
          <p:nvPr/>
        </p:nvSpPr>
        <p:spPr>
          <a:xfrm>
            <a:off x="7355806" y="5729448"/>
            <a:ext cx="2025762" cy="453780"/>
          </a:xfrm>
          <a:prstGeom prst="rect">
            <a:avLst/>
          </a:prstGeom>
          <a:noFill/>
        </p:spPr>
        <p:txBody>
          <a:bodyPr wrap="square" lIns="0" tIns="0" rIns="0" bIns="0" rtlCol="0">
            <a:noAutofit/>
          </a:bodyPr>
          <a:lstStyle/>
          <a:p>
            <a:pPr algn="ctr"/>
            <a:r>
              <a:rPr lang="en-AU" sz="1800"/>
              <a:t>Septum</a:t>
            </a:r>
          </a:p>
        </p:txBody>
      </p:sp>
    </p:spTree>
    <p:extLst>
      <p:ext uri="{BB962C8B-B14F-4D97-AF65-F5344CB8AC3E}">
        <p14:creationId xmlns:p14="http://schemas.microsoft.com/office/powerpoint/2010/main" val="19105698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8F83F-B477-083A-269F-E86553142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0C9B80-24A7-EEF2-A55F-D2313BDE2353}"/>
              </a:ext>
            </a:extLst>
          </p:cNvPr>
          <p:cNvSpPr>
            <a:spLocks noGrp="1"/>
          </p:cNvSpPr>
          <p:nvPr>
            <p:ph type="title"/>
          </p:nvPr>
        </p:nvSpPr>
        <p:spPr>
          <a:xfrm>
            <a:off x="377585" y="475228"/>
            <a:ext cx="10080000" cy="1008000"/>
          </a:xfrm>
        </p:spPr>
        <p:txBody>
          <a:bodyPr/>
          <a:lstStyle/>
          <a:p>
            <a:r>
              <a:rPr lang="en-AU"/>
              <a:t>Step 8: Detaching the head skin</a:t>
            </a:r>
          </a:p>
        </p:txBody>
      </p:sp>
      <p:sp>
        <p:nvSpPr>
          <p:cNvPr id="3" name="Content Placeholder 2">
            <a:extLst>
              <a:ext uri="{FF2B5EF4-FFF2-40B4-BE49-F238E27FC236}">
                <a16:creationId xmlns:a16="http://schemas.microsoft.com/office/drawing/2014/main" id="{0BE5FF35-9FCC-96DD-C4A2-7600DB1E343C}"/>
              </a:ext>
            </a:extLst>
          </p:cNvPr>
          <p:cNvSpPr>
            <a:spLocks noGrp="1"/>
          </p:cNvSpPr>
          <p:nvPr>
            <p:ph idx="1"/>
          </p:nvPr>
        </p:nvSpPr>
        <p:spPr>
          <a:xfrm>
            <a:off x="377585" y="1483228"/>
            <a:ext cx="6860277" cy="4320000"/>
          </a:xfrm>
        </p:spPr>
        <p:txBody>
          <a:bodyPr/>
          <a:lstStyle/>
          <a:p>
            <a:pPr>
              <a:spcBef>
                <a:spcPts val="600"/>
              </a:spcBef>
            </a:pPr>
            <a:r>
              <a:rPr lang="en-AU"/>
              <a:t>The head skin may still be attached to the skull near the back corners of the mouth where you will find an inner cheek with series of spikes called buccal papillae.</a:t>
            </a:r>
          </a:p>
          <a:p>
            <a:pPr marL="457200" indent="-457200">
              <a:spcBef>
                <a:spcPts val="600"/>
              </a:spcBef>
              <a:buFont typeface="+mj-lt"/>
              <a:buAutoNum type="arabicPeriod"/>
            </a:pPr>
            <a:r>
              <a:rPr lang="en-AU"/>
              <a:t>Pull the head skin over the face, towards the nose. </a:t>
            </a:r>
          </a:p>
          <a:p>
            <a:pPr marL="457200" indent="-457200">
              <a:spcBef>
                <a:spcPts val="600"/>
              </a:spcBef>
              <a:buFont typeface="+mj-lt"/>
              <a:buAutoNum type="arabicPeriod"/>
            </a:pPr>
            <a:r>
              <a:rPr lang="en-AU"/>
              <a:t>Locate the inner cheek and cut through the skin to expose the rear molars.</a:t>
            </a:r>
          </a:p>
          <a:p>
            <a:pPr marL="457200" indent="-457200">
              <a:spcBef>
                <a:spcPts val="600"/>
              </a:spcBef>
              <a:buFont typeface="+mj-lt"/>
              <a:buAutoNum type="arabicPeriod"/>
            </a:pPr>
            <a:r>
              <a:rPr lang="en-AU"/>
              <a:t>Using your scalpel, cut the cheek along the gum line until you reach the incisions made in the front of the mouth. Retain as much of the buccal papillae as possible</a:t>
            </a:r>
          </a:p>
          <a:p>
            <a:pPr marL="457200" indent="-457200">
              <a:spcBef>
                <a:spcPts val="600"/>
              </a:spcBef>
              <a:buFont typeface="+mj-lt"/>
              <a:buAutoNum type="arabicPeriod"/>
            </a:pPr>
            <a:r>
              <a:rPr lang="en-AU"/>
              <a:t>The head skin should now come away freely.</a:t>
            </a:r>
          </a:p>
        </p:txBody>
      </p:sp>
      <p:sp>
        <p:nvSpPr>
          <p:cNvPr id="4" name="Slide Number Placeholder 3">
            <a:extLst>
              <a:ext uri="{FF2B5EF4-FFF2-40B4-BE49-F238E27FC236}">
                <a16:creationId xmlns:a16="http://schemas.microsoft.com/office/drawing/2014/main" id="{864CEA9C-F1C5-D6F0-9E05-CDC551068925}"/>
              </a:ext>
            </a:extLst>
          </p:cNvPr>
          <p:cNvSpPr>
            <a:spLocks noGrp="1"/>
          </p:cNvSpPr>
          <p:nvPr>
            <p:ph type="sldNum" sz="quarter" idx="10"/>
          </p:nvPr>
        </p:nvSpPr>
        <p:spPr/>
        <p:txBody>
          <a:bodyPr/>
          <a:lstStyle/>
          <a:p>
            <a:fld id="{10A01DC5-1685-4615-8240-15192985C6A2}" type="slidenum">
              <a:rPr lang="en-AU" smtClean="0"/>
              <a:pPr/>
              <a:t>25</a:t>
            </a:fld>
            <a:endParaRPr lang="en-AU"/>
          </a:p>
        </p:txBody>
      </p:sp>
      <p:pic>
        <p:nvPicPr>
          <p:cNvPr id="5" name="Picture 4">
            <a:extLst>
              <a:ext uri="{FF2B5EF4-FFF2-40B4-BE49-F238E27FC236}">
                <a16:creationId xmlns:a16="http://schemas.microsoft.com/office/drawing/2014/main" id="{9AD7980F-7EBC-E2AF-CB97-730976D41C0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230802" y="2083984"/>
            <a:ext cx="4608772" cy="3119940"/>
          </a:xfrm>
          <a:prstGeom prst="rect">
            <a:avLst/>
          </a:prstGeom>
        </p:spPr>
      </p:pic>
    </p:spTree>
    <p:extLst>
      <p:ext uri="{BB962C8B-B14F-4D97-AF65-F5344CB8AC3E}">
        <p14:creationId xmlns:p14="http://schemas.microsoft.com/office/powerpoint/2010/main" val="2756490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F1D65F-C71D-D225-429C-77CD819C58D9}"/>
              </a:ext>
            </a:extLst>
          </p:cNvPr>
          <p:cNvSpPr>
            <a:spLocks noGrp="1"/>
          </p:cNvSpPr>
          <p:nvPr>
            <p:ph type="title"/>
          </p:nvPr>
        </p:nvSpPr>
        <p:spPr>
          <a:xfrm>
            <a:off x="360000" y="3960000"/>
            <a:ext cx="7447569" cy="1224000"/>
          </a:xfrm>
        </p:spPr>
        <p:txBody>
          <a:bodyPr/>
          <a:lstStyle/>
          <a:p>
            <a:r>
              <a:rPr lang="en-AU"/>
              <a:t>Splitting the lips, nose and eyes</a:t>
            </a:r>
          </a:p>
        </p:txBody>
      </p:sp>
      <p:sp>
        <p:nvSpPr>
          <p:cNvPr id="5" name="Text Placeholder 4">
            <a:extLst>
              <a:ext uri="{FF2B5EF4-FFF2-40B4-BE49-F238E27FC236}">
                <a16:creationId xmlns:a16="http://schemas.microsoft.com/office/drawing/2014/main" id="{D2BBA25C-B1EF-08F7-7EE5-B822E5C77E0D}"/>
              </a:ext>
            </a:extLst>
          </p:cNvPr>
          <p:cNvSpPr>
            <a:spLocks noGrp="1"/>
          </p:cNvSpPr>
          <p:nvPr>
            <p:ph type="body" sz="quarter" idx="11"/>
          </p:nvPr>
        </p:nvSpPr>
        <p:spPr/>
        <p:txBody>
          <a:bodyPr/>
          <a:lstStyle/>
          <a:p>
            <a:r>
              <a:rPr lang="en-AU"/>
              <a:t>4</a:t>
            </a:r>
          </a:p>
        </p:txBody>
      </p:sp>
    </p:spTree>
    <p:extLst>
      <p:ext uri="{BB962C8B-B14F-4D97-AF65-F5344CB8AC3E}">
        <p14:creationId xmlns:p14="http://schemas.microsoft.com/office/powerpoint/2010/main" val="6146567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634A1-E520-2539-271E-5DD6F9932C58}"/>
              </a:ext>
            </a:extLst>
          </p:cNvPr>
          <p:cNvSpPr>
            <a:spLocks noGrp="1"/>
          </p:cNvSpPr>
          <p:nvPr>
            <p:ph type="title"/>
          </p:nvPr>
        </p:nvSpPr>
        <p:spPr>
          <a:xfrm>
            <a:off x="360364" y="791996"/>
            <a:ext cx="10080000" cy="1008000"/>
          </a:xfrm>
        </p:spPr>
        <p:txBody>
          <a:bodyPr/>
          <a:lstStyle/>
          <a:p>
            <a:r>
              <a:rPr lang="en-AU"/>
              <a:t>Step 1: The nose</a:t>
            </a:r>
          </a:p>
        </p:txBody>
      </p:sp>
      <p:sp>
        <p:nvSpPr>
          <p:cNvPr id="4" name="Text Placeholder 3">
            <a:extLst>
              <a:ext uri="{FF2B5EF4-FFF2-40B4-BE49-F238E27FC236}">
                <a16:creationId xmlns:a16="http://schemas.microsoft.com/office/drawing/2014/main" id="{6A84B76B-E03A-6FF7-C51B-D2FCF02D7C13}"/>
              </a:ext>
            </a:extLst>
          </p:cNvPr>
          <p:cNvSpPr>
            <a:spLocks noGrp="1"/>
          </p:cNvSpPr>
          <p:nvPr>
            <p:ph type="body" sz="quarter" idx="13"/>
          </p:nvPr>
        </p:nvSpPr>
        <p:spPr>
          <a:xfrm>
            <a:off x="360364" y="1799996"/>
            <a:ext cx="4528160" cy="4320002"/>
          </a:xfrm>
        </p:spPr>
        <p:txBody>
          <a:bodyPr/>
          <a:lstStyle/>
          <a:p>
            <a:pPr marL="457200" indent="-457200">
              <a:buFont typeface="+mj-lt"/>
              <a:buAutoNum type="arabicPeriod"/>
            </a:pPr>
            <a:r>
              <a:rPr lang="en-AU"/>
              <a:t>Using your scalpel blade, cut through the centre of the septum down to the nose pad</a:t>
            </a:r>
            <a:br>
              <a:rPr lang="en-AU"/>
            </a:br>
            <a:br>
              <a:rPr lang="en-AU" sz="1400"/>
            </a:br>
            <a:r>
              <a:rPr lang="en-AU"/>
              <a:t>Do not cut through the nose pad. This will split the nostrils into two tubes</a:t>
            </a:r>
          </a:p>
          <a:p>
            <a:pPr marL="457200" indent="-457200">
              <a:buFont typeface="+mj-lt"/>
              <a:buAutoNum type="arabicPeriod"/>
            </a:pPr>
            <a:r>
              <a:rPr lang="en-AU"/>
              <a:t>Remove as much flesh and muscle tissue as possible, leaving a clean white surface</a:t>
            </a:r>
            <a:br>
              <a:rPr lang="en-AU"/>
            </a:br>
            <a:br>
              <a:rPr lang="en-AU" sz="1400"/>
            </a:br>
            <a:r>
              <a:rPr lang="en-AU"/>
              <a:t>Retain at least 20mm of inner nostril</a:t>
            </a:r>
          </a:p>
        </p:txBody>
      </p:sp>
      <p:sp>
        <p:nvSpPr>
          <p:cNvPr id="6" name="Slide Number Placeholder 5">
            <a:extLst>
              <a:ext uri="{FF2B5EF4-FFF2-40B4-BE49-F238E27FC236}">
                <a16:creationId xmlns:a16="http://schemas.microsoft.com/office/drawing/2014/main" id="{2CFF8997-0D75-D2AD-532A-D3B13CF0E46E}"/>
              </a:ext>
            </a:extLst>
          </p:cNvPr>
          <p:cNvSpPr>
            <a:spLocks noGrp="1"/>
          </p:cNvSpPr>
          <p:nvPr>
            <p:ph type="sldNum" sz="quarter" idx="15"/>
          </p:nvPr>
        </p:nvSpPr>
        <p:spPr/>
        <p:txBody>
          <a:bodyPr/>
          <a:lstStyle/>
          <a:p>
            <a:fld id="{10A01DC5-1685-4615-8240-15192985C6A2}" type="slidenum">
              <a:rPr lang="en-AU" smtClean="0"/>
              <a:pPr/>
              <a:t>27</a:t>
            </a:fld>
            <a:endParaRPr lang="en-AU"/>
          </a:p>
        </p:txBody>
      </p:sp>
      <p:pic>
        <p:nvPicPr>
          <p:cNvPr id="7" name="Picture 2">
            <a:extLst>
              <a:ext uri="{FF2B5EF4-FFF2-40B4-BE49-F238E27FC236}">
                <a16:creationId xmlns:a16="http://schemas.microsoft.com/office/drawing/2014/main" id="{837620E4-4289-99A5-B866-46B1F5D057B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074979" y="2391980"/>
            <a:ext cx="2797855" cy="279785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IMG_8984">
            <a:extLst>
              <a:ext uri="{FF2B5EF4-FFF2-40B4-BE49-F238E27FC236}">
                <a16:creationId xmlns:a16="http://schemas.microsoft.com/office/drawing/2014/main" id="{1FB17861-16B4-CBE4-F395-25857BFD62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059290" y="2391980"/>
            <a:ext cx="3772346" cy="2797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0135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B3C18-C145-3C60-7B16-03DE3D52EC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4F7725-3369-04A4-7678-CF4F0E3A8E64}"/>
              </a:ext>
            </a:extLst>
          </p:cNvPr>
          <p:cNvSpPr>
            <a:spLocks noGrp="1"/>
          </p:cNvSpPr>
          <p:nvPr>
            <p:ph type="title"/>
          </p:nvPr>
        </p:nvSpPr>
        <p:spPr>
          <a:xfrm>
            <a:off x="360364" y="791996"/>
            <a:ext cx="10080000" cy="1008000"/>
          </a:xfrm>
        </p:spPr>
        <p:txBody>
          <a:bodyPr/>
          <a:lstStyle/>
          <a:p>
            <a:r>
              <a:rPr lang="en-AU"/>
              <a:t>Step 2: The lips</a:t>
            </a:r>
          </a:p>
        </p:txBody>
      </p:sp>
      <p:sp>
        <p:nvSpPr>
          <p:cNvPr id="4" name="Text Placeholder 3">
            <a:extLst>
              <a:ext uri="{FF2B5EF4-FFF2-40B4-BE49-F238E27FC236}">
                <a16:creationId xmlns:a16="http://schemas.microsoft.com/office/drawing/2014/main" id="{B238BC86-1153-9178-EB00-F630C7097F58}"/>
              </a:ext>
            </a:extLst>
          </p:cNvPr>
          <p:cNvSpPr>
            <a:spLocks noGrp="1"/>
          </p:cNvSpPr>
          <p:nvPr>
            <p:ph type="body" sz="quarter" idx="13"/>
          </p:nvPr>
        </p:nvSpPr>
        <p:spPr>
          <a:xfrm>
            <a:off x="360364" y="1799996"/>
            <a:ext cx="4281974" cy="4320002"/>
          </a:xfrm>
        </p:spPr>
        <p:txBody>
          <a:bodyPr/>
          <a:lstStyle/>
          <a:p>
            <a:pPr marL="457200" indent="-457200">
              <a:buFont typeface="+mj-lt"/>
              <a:buAutoNum type="arabicPeriod"/>
            </a:pPr>
            <a:r>
              <a:rPr lang="en-AU"/>
              <a:t>Beginning with the top lip, locate the initial cut along the gum line below the nose.</a:t>
            </a:r>
          </a:p>
          <a:p>
            <a:pPr marL="457200" indent="-457200">
              <a:buFont typeface="+mj-lt"/>
              <a:buAutoNum type="arabicPeriod"/>
            </a:pPr>
            <a:r>
              <a:rPr lang="en-AU"/>
              <a:t>Using the scalpel, run the blade through the flesh, between the two surfaces of the skin. </a:t>
            </a:r>
          </a:p>
          <a:p>
            <a:pPr marL="457200" indent="-457200">
              <a:buFont typeface="+mj-lt"/>
              <a:buAutoNum type="arabicPeriod"/>
            </a:pPr>
            <a:r>
              <a:rPr lang="en-AU"/>
              <a:t>Continue to separate the two layers of skin including the lip, inner cheek and buccal papillae.</a:t>
            </a:r>
          </a:p>
          <a:p>
            <a:pPr marL="457200" indent="-457200">
              <a:buFont typeface="+mj-lt"/>
              <a:buAutoNum type="arabicPeriod"/>
            </a:pPr>
            <a:r>
              <a:rPr lang="en-AU"/>
              <a:t>Repeat Steps 1 to 3 for the bottom lip.</a:t>
            </a:r>
          </a:p>
        </p:txBody>
      </p:sp>
      <p:sp>
        <p:nvSpPr>
          <p:cNvPr id="6" name="Slide Number Placeholder 5">
            <a:extLst>
              <a:ext uri="{FF2B5EF4-FFF2-40B4-BE49-F238E27FC236}">
                <a16:creationId xmlns:a16="http://schemas.microsoft.com/office/drawing/2014/main" id="{945A2AE1-A706-4F93-B761-64207E995396}"/>
              </a:ext>
            </a:extLst>
          </p:cNvPr>
          <p:cNvSpPr>
            <a:spLocks noGrp="1"/>
          </p:cNvSpPr>
          <p:nvPr>
            <p:ph type="sldNum" sz="quarter" idx="15"/>
          </p:nvPr>
        </p:nvSpPr>
        <p:spPr/>
        <p:txBody>
          <a:bodyPr/>
          <a:lstStyle/>
          <a:p>
            <a:fld id="{10A01DC5-1685-4615-8240-15192985C6A2}" type="slidenum">
              <a:rPr lang="en-AU" smtClean="0"/>
              <a:pPr/>
              <a:t>28</a:t>
            </a:fld>
            <a:endParaRPr lang="en-AU"/>
          </a:p>
        </p:txBody>
      </p:sp>
      <p:pic>
        <p:nvPicPr>
          <p:cNvPr id="3" name="Picture 2" descr="IMG_8980">
            <a:extLst>
              <a:ext uri="{FF2B5EF4-FFF2-40B4-BE49-F238E27FC236}">
                <a16:creationId xmlns:a16="http://schemas.microsoft.com/office/drawing/2014/main" id="{9A5B02DF-756D-2C78-ED6C-1F7B3248B20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855144" y="2470568"/>
            <a:ext cx="3429319" cy="269030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IMG_8889">
            <a:extLst>
              <a:ext uri="{FF2B5EF4-FFF2-40B4-BE49-F238E27FC236}">
                <a16:creationId xmlns:a16="http://schemas.microsoft.com/office/drawing/2014/main" id="{3FE45DAC-0967-BD85-0630-0E018FC2DE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497269" y="2470568"/>
            <a:ext cx="3530787" cy="2690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178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DAE6-4972-9C93-D8B8-E90643FA2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B8D4D8-7162-9E2F-1106-9A56722D2C98}"/>
              </a:ext>
            </a:extLst>
          </p:cNvPr>
          <p:cNvSpPr>
            <a:spLocks noGrp="1"/>
          </p:cNvSpPr>
          <p:nvPr>
            <p:ph type="title"/>
          </p:nvPr>
        </p:nvSpPr>
        <p:spPr>
          <a:xfrm>
            <a:off x="360364" y="791996"/>
            <a:ext cx="10080000" cy="1008000"/>
          </a:xfrm>
        </p:spPr>
        <p:txBody>
          <a:bodyPr/>
          <a:lstStyle/>
          <a:p>
            <a:r>
              <a:rPr lang="en-AU"/>
              <a:t>Step 3: Split the eyes</a:t>
            </a:r>
          </a:p>
        </p:txBody>
      </p:sp>
      <p:sp>
        <p:nvSpPr>
          <p:cNvPr id="4" name="Text Placeholder 3">
            <a:extLst>
              <a:ext uri="{FF2B5EF4-FFF2-40B4-BE49-F238E27FC236}">
                <a16:creationId xmlns:a16="http://schemas.microsoft.com/office/drawing/2014/main" id="{45B9DC77-9B5C-A46C-A522-6876C7826A38}"/>
              </a:ext>
            </a:extLst>
          </p:cNvPr>
          <p:cNvSpPr>
            <a:spLocks noGrp="1"/>
          </p:cNvSpPr>
          <p:nvPr>
            <p:ph type="body" sz="quarter" idx="13"/>
          </p:nvPr>
        </p:nvSpPr>
        <p:spPr>
          <a:xfrm>
            <a:off x="360364" y="2195998"/>
            <a:ext cx="6260244" cy="4320002"/>
          </a:xfrm>
        </p:spPr>
        <p:txBody>
          <a:bodyPr/>
          <a:lstStyle/>
          <a:p>
            <a:pPr marL="457200" indent="-457200">
              <a:buFont typeface="+mj-lt"/>
              <a:buAutoNum type="arabicPeriod"/>
            </a:pPr>
            <a:r>
              <a:rPr lang="en-AU"/>
              <a:t>Gently swipe the blade between the cape and the tube of membrane. </a:t>
            </a:r>
          </a:p>
          <a:p>
            <a:pPr marL="457200" indent="-457200">
              <a:buFont typeface="+mj-lt"/>
              <a:buAutoNum type="arabicPeriod"/>
            </a:pPr>
            <a:r>
              <a:rPr lang="en-AU"/>
              <a:t>Continue this process until you reach the eyelid. </a:t>
            </a:r>
            <a:br>
              <a:rPr lang="en-AU"/>
            </a:br>
            <a:br>
              <a:rPr lang="en-AU" sz="1400"/>
            </a:br>
            <a:r>
              <a:rPr lang="en-AU"/>
              <a:t>(The eyelid is an off-white line at the opening of the eye.)</a:t>
            </a:r>
          </a:p>
          <a:p>
            <a:pPr marL="457200" indent="-457200">
              <a:buFont typeface="+mj-lt"/>
              <a:buAutoNum type="arabicPeriod"/>
            </a:pPr>
            <a:r>
              <a:rPr lang="en-AU"/>
              <a:t>The membrane will be separated from the cape in the form of a transparent tube.</a:t>
            </a:r>
          </a:p>
        </p:txBody>
      </p:sp>
      <p:sp>
        <p:nvSpPr>
          <p:cNvPr id="6" name="Slide Number Placeholder 5">
            <a:extLst>
              <a:ext uri="{FF2B5EF4-FFF2-40B4-BE49-F238E27FC236}">
                <a16:creationId xmlns:a16="http://schemas.microsoft.com/office/drawing/2014/main" id="{A4E5E291-8E8B-C4B5-3443-9936AC01F5B3}"/>
              </a:ext>
            </a:extLst>
          </p:cNvPr>
          <p:cNvSpPr>
            <a:spLocks noGrp="1"/>
          </p:cNvSpPr>
          <p:nvPr>
            <p:ph type="sldNum" sz="quarter" idx="15"/>
          </p:nvPr>
        </p:nvSpPr>
        <p:spPr/>
        <p:txBody>
          <a:bodyPr/>
          <a:lstStyle/>
          <a:p>
            <a:fld id="{10A01DC5-1685-4615-8240-15192985C6A2}" type="slidenum">
              <a:rPr lang="en-AU" smtClean="0"/>
              <a:pPr/>
              <a:t>29</a:t>
            </a:fld>
            <a:endParaRPr lang="en-AU"/>
          </a:p>
        </p:txBody>
      </p:sp>
      <p:pic>
        <p:nvPicPr>
          <p:cNvPr id="3" name="Picture 2">
            <a:extLst>
              <a:ext uri="{FF2B5EF4-FFF2-40B4-BE49-F238E27FC236}">
                <a16:creationId xmlns:a16="http://schemas.microsoft.com/office/drawing/2014/main" id="{0160FAB7-1632-4508-B318-ABF76F4B175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894820" y="1785341"/>
            <a:ext cx="3229758" cy="3985879"/>
          </a:xfrm>
          <a:prstGeom prst="rect">
            <a:avLst/>
          </a:prstGeom>
        </p:spPr>
      </p:pic>
      <p:sp>
        <p:nvSpPr>
          <p:cNvPr id="8" name="Oval 3">
            <a:extLst>
              <a:ext uri="{FF2B5EF4-FFF2-40B4-BE49-F238E27FC236}">
                <a16:creationId xmlns:a16="http://schemas.microsoft.com/office/drawing/2014/main" id="{ED0212B9-00C5-DB93-415B-8959A09AC6BB}"/>
              </a:ext>
            </a:extLst>
          </p:cNvPr>
          <p:cNvSpPr>
            <a:spLocks noChangeArrowheads="1"/>
          </p:cNvSpPr>
          <p:nvPr/>
        </p:nvSpPr>
        <p:spPr bwMode="auto">
          <a:xfrm>
            <a:off x="8231810" y="2862112"/>
            <a:ext cx="2558562" cy="1925515"/>
          </a:xfrm>
          <a:prstGeom prst="ellipse">
            <a:avLst/>
          </a:prstGeom>
          <a:noFill/>
          <a:ln w="57150">
            <a:solidFill>
              <a:srgbClr val="FF0000"/>
            </a:solidFill>
            <a:round/>
            <a:headEnd/>
            <a:tailEnd/>
          </a:ln>
          <a:effectLst>
            <a:outerShdw blurRad="63500" dist="38100" dir="2700000">
              <a:srgbClr val="000000">
                <a:alpha val="40000"/>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6641146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F91CDA7-20FC-5DCD-6F24-A2959C705757}"/>
              </a:ext>
            </a:extLst>
          </p:cNvPr>
          <p:cNvSpPr>
            <a:spLocks noGrp="1"/>
          </p:cNvSpPr>
          <p:nvPr>
            <p:ph type="title"/>
          </p:nvPr>
        </p:nvSpPr>
        <p:spPr>
          <a:xfrm>
            <a:off x="360000" y="3960000"/>
            <a:ext cx="6990369" cy="1224000"/>
          </a:xfrm>
        </p:spPr>
        <p:txBody>
          <a:bodyPr/>
          <a:lstStyle/>
          <a:p>
            <a:r>
              <a:rPr lang="en-AU"/>
              <a:t>Turning the ears (splitting)</a:t>
            </a:r>
          </a:p>
        </p:txBody>
      </p:sp>
      <p:sp>
        <p:nvSpPr>
          <p:cNvPr id="5" name="Text Placeholder 4">
            <a:extLst>
              <a:ext uri="{FF2B5EF4-FFF2-40B4-BE49-F238E27FC236}">
                <a16:creationId xmlns:a16="http://schemas.microsoft.com/office/drawing/2014/main" id="{4D9CEDC7-A08D-44FD-FCC4-BAE7712C0CCD}"/>
              </a:ext>
            </a:extLst>
          </p:cNvPr>
          <p:cNvSpPr>
            <a:spLocks noGrp="1"/>
          </p:cNvSpPr>
          <p:nvPr>
            <p:ph type="body" sz="quarter" idx="11"/>
          </p:nvPr>
        </p:nvSpPr>
        <p:spPr/>
        <p:txBody>
          <a:bodyPr/>
          <a:lstStyle/>
          <a:p>
            <a:r>
              <a:rPr lang="en-AU"/>
              <a:t>5</a:t>
            </a:r>
          </a:p>
        </p:txBody>
      </p:sp>
    </p:spTree>
    <p:extLst>
      <p:ext uri="{BB962C8B-B14F-4D97-AF65-F5344CB8AC3E}">
        <p14:creationId xmlns:p14="http://schemas.microsoft.com/office/powerpoint/2010/main" val="897851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8481C-69AB-1023-6DEF-34A1262D1DDB}"/>
              </a:ext>
            </a:extLst>
          </p:cNvPr>
          <p:cNvSpPr>
            <a:spLocks noGrp="1"/>
          </p:cNvSpPr>
          <p:nvPr>
            <p:ph type="title"/>
          </p:nvPr>
        </p:nvSpPr>
        <p:spPr>
          <a:xfrm>
            <a:off x="360000" y="792001"/>
            <a:ext cx="10080000" cy="1008000"/>
          </a:xfrm>
        </p:spPr>
        <p:txBody>
          <a:bodyPr/>
          <a:lstStyle/>
          <a:p>
            <a:r>
              <a:rPr lang="en-AU"/>
              <a:t>Step 1: Create a pocket</a:t>
            </a:r>
          </a:p>
        </p:txBody>
      </p:sp>
      <p:sp>
        <p:nvSpPr>
          <p:cNvPr id="3" name="Text Placeholder 2">
            <a:extLst>
              <a:ext uri="{FF2B5EF4-FFF2-40B4-BE49-F238E27FC236}">
                <a16:creationId xmlns:a16="http://schemas.microsoft.com/office/drawing/2014/main" id="{0ABA851D-6451-8A90-A1A7-51690EBE6384}"/>
              </a:ext>
            </a:extLst>
          </p:cNvPr>
          <p:cNvSpPr>
            <a:spLocks noGrp="1"/>
          </p:cNvSpPr>
          <p:nvPr>
            <p:ph type="body" sz="quarter" idx="13"/>
          </p:nvPr>
        </p:nvSpPr>
        <p:spPr/>
        <p:txBody>
          <a:bodyPr/>
          <a:lstStyle/>
          <a:p>
            <a:pPr marL="457200" indent="-457200">
              <a:buFont typeface="+mj-lt"/>
              <a:buAutoNum type="arabicPeriod"/>
            </a:pPr>
            <a:r>
              <a:rPr lang="en-AU"/>
              <a:t>Using your scalpel, create a pocket by separating the skin from the back of the ear for about 40 to 50mm</a:t>
            </a:r>
          </a:p>
          <a:p>
            <a:pPr marL="457200" indent="-457200">
              <a:buFont typeface="+mj-lt"/>
              <a:buAutoNum type="arabicPeriod"/>
            </a:pPr>
            <a:r>
              <a:rPr lang="en-AU"/>
              <a:t>Make sure you separate the skin from the ear butt and the apex of the ear</a:t>
            </a:r>
            <a:br>
              <a:rPr lang="en-AU"/>
            </a:br>
            <a:br>
              <a:rPr lang="en-AU" sz="1400"/>
            </a:br>
            <a:r>
              <a:rPr lang="en-AU"/>
              <a:t>The apex is the V located at the front of the ear, which is the entrance to the ear canal</a:t>
            </a:r>
          </a:p>
        </p:txBody>
      </p:sp>
      <p:sp>
        <p:nvSpPr>
          <p:cNvPr id="5" name="Slide Number Placeholder 4">
            <a:extLst>
              <a:ext uri="{FF2B5EF4-FFF2-40B4-BE49-F238E27FC236}">
                <a16:creationId xmlns:a16="http://schemas.microsoft.com/office/drawing/2014/main" id="{79E111C2-75F4-0047-F0FB-44AA4CF21CA8}"/>
              </a:ext>
            </a:extLst>
          </p:cNvPr>
          <p:cNvSpPr>
            <a:spLocks noGrp="1"/>
          </p:cNvSpPr>
          <p:nvPr>
            <p:ph type="sldNum" sz="quarter" idx="14"/>
          </p:nvPr>
        </p:nvSpPr>
        <p:spPr/>
        <p:txBody>
          <a:bodyPr/>
          <a:lstStyle/>
          <a:p>
            <a:fld id="{10A01DC5-1685-4615-8240-15192985C6A2}" type="slidenum">
              <a:rPr lang="en-AU" smtClean="0"/>
              <a:pPr/>
              <a:t>31</a:t>
            </a:fld>
            <a:endParaRPr lang="en-AU"/>
          </a:p>
        </p:txBody>
      </p:sp>
      <p:pic>
        <p:nvPicPr>
          <p:cNvPr id="6" name="Picture 4" descr="fallow reference">
            <a:extLst>
              <a:ext uri="{FF2B5EF4-FFF2-40B4-BE49-F238E27FC236}">
                <a16:creationId xmlns:a16="http://schemas.microsoft.com/office/drawing/2014/main" id="{7F40D639-E1A1-0512-43D9-9837A81DBA5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688493" y="1796177"/>
            <a:ext cx="2356469" cy="4194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IMG_8988">
            <a:extLst>
              <a:ext uri="{FF2B5EF4-FFF2-40B4-BE49-F238E27FC236}">
                <a16:creationId xmlns:a16="http://schemas.microsoft.com/office/drawing/2014/main" id="{DA64A85F-F344-1919-AE6A-C098DC4D4D0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239850" y="1800001"/>
            <a:ext cx="2400300" cy="4190764"/>
          </a:xfrm>
          <a:prstGeom prst="rect">
            <a:avLst/>
          </a:prstGeom>
          <a:noFill/>
          <a:extLst>
            <a:ext uri="{909E8E84-426E-40DD-AFC4-6F175D3DCCD1}">
              <a14:hiddenFill xmlns:a14="http://schemas.microsoft.com/office/drawing/2010/main">
                <a:solidFill>
                  <a:srgbClr val="FFFFFF"/>
                </a:solidFill>
              </a14:hiddenFill>
            </a:ext>
          </a:extLst>
        </p:spPr>
      </p:pic>
      <p:cxnSp>
        <p:nvCxnSpPr>
          <p:cNvPr id="8" name="AutoShape 5">
            <a:extLst>
              <a:ext uri="{FF2B5EF4-FFF2-40B4-BE49-F238E27FC236}">
                <a16:creationId xmlns:a16="http://schemas.microsoft.com/office/drawing/2014/main" id="{B2A6271C-5D00-2DFC-EFB0-4D721A55AAD6}"/>
              </a:ext>
            </a:extLst>
          </p:cNvPr>
          <p:cNvCxnSpPr>
            <a:cxnSpLocks noChangeShapeType="1"/>
          </p:cNvCxnSpPr>
          <p:nvPr/>
        </p:nvCxnSpPr>
        <p:spPr bwMode="auto">
          <a:xfrm flipH="1" flipV="1">
            <a:off x="6919114" y="3429000"/>
            <a:ext cx="1195753" cy="142081"/>
          </a:xfrm>
          <a:prstGeom prst="straightConnector1">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cxnSp>
      <p:sp>
        <p:nvSpPr>
          <p:cNvPr id="10" name="TextBox 9">
            <a:extLst>
              <a:ext uri="{FF2B5EF4-FFF2-40B4-BE49-F238E27FC236}">
                <a16:creationId xmlns:a16="http://schemas.microsoft.com/office/drawing/2014/main" id="{65D25BA6-7976-9796-E0F2-BD2A32152D75}"/>
              </a:ext>
            </a:extLst>
          </p:cNvPr>
          <p:cNvSpPr txBox="1"/>
          <p:nvPr/>
        </p:nvSpPr>
        <p:spPr>
          <a:xfrm>
            <a:off x="8185422" y="3515832"/>
            <a:ext cx="756138" cy="888335"/>
          </a:xfrm>
          <a:prstGeom prst="rect">
            <a:avLst/>
          </a:prstGeom>
          <a:noFill/>
        </p:spPr>
        <p:txBody>
          <a:bodyPr wrap="square" lIns="0" tIns="0" rIns="0" bIns="0" rtlCol="0">
            <a:noAutofit/>
          </a:bodyPr>
          <a:lstStyle/>
          <a:p>
            <a:pPr algn="l"/>
            <a:r>
              <a:rPr lang="en-AU" sz="1400"/>
              <a:t>Apex of the ear</a:t>
            </a:r>
          </a:p>
        </p:txBody>
      </p:sp>
    </p:spTree>
    <p:extLst>
      <p:ext uri="{BB962C8B-B14F-4D97-AF65-F5344CB8AC3E}">
        <p14:creationId xmlns:p14="http://schemas.microsoft.com/office/powerpoint/2010/main" val="4938230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0D423-C32A-FBBB-41CE-FBBFAE98E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B59C9-32D4-4DDB-F1F6-8A9AC58B7692}"/>
              </a:ext>
            </a:extLst>
          </p:cNvPr>
          <p:cNvSpPr>
            <a:spLocks noGrp="1"/>
          </p:cNvSpPr>
          <p:nvPr>
            <p:ph type="title"/>
          </p:nvPr>
        </p:nvSpPr>
        <p:spPr>
          <a:xfrm>
            <a:off x="360000" y="792001"/>
            <a:ext cx="10080000" cy="1008000"/>
          </a:xfrm>
        </p:spPr>
        <p:txBody>
          <a:bodyPr/>
          <a:lstStyle/>
          <a:p>
            <a:r>
              <a:rPr lang="en-AU"/>
              <a:t>Step 2: Separate the skin</a:t>
            </a:r>
          </a:p>
        </p:txBody>
      </p:sp>
      <p:sp>
        <p:nvSpPr>
          <p:cNvPr id="3" name="Text Placeholder 2">
            <a:extLst>
              <a:ext uri="{FF2B5EF4-FFF2-40B4-BE49-F238E27FC236}">
                <a16:creationId xmlns:a16="http://schemas.microsoft.com/office/drawing/2014/main" id="{FD95E42D-33A1-28ED-B398-9385B65419AE}"/>
              </a:ext>
            </a:extLst>
          </p:cNvPr>
          <p:cNvSpPr>
            <a:spLocks noGrp="1"/>
          </p:cNvSpPr>
          <p:nvPr>
            <p:ph type="body" sz="quarter" idx="13"/>
          </p:nvPr>
        </p:nvSpPr>
        <p:spPr>
          <a:xfrm>
            <a:off x="360000" y="1767095"/>
            <a:ext cx="5525250" cy="4385810"/>
          </a:xfrm>
        </p:spPr>
        <p:txBody>
          <a:bodyPr/>
          <a:lstStyle/>
          <a:p>
            <a:pPr marL="457200" indent="-457200">
              <a:buFont typeface="+mj-lt"/>
              <a:buAutoNum type="arabicPeriod"/>
            </a:pPr>
            <a:r>
              <a:rPr lang="en-AU"/>
              <a:t>Keeping the ear pliers flat against the ear cartilage, firmly squeeze the handle to separate the skin </a:t>
            </a:r>
            <a:br>
              <a:rPr lang="en-AU"/>
            </a:br>
            <a:br>
              <a:rPr lang="en-AU" sz="1400"/>
            </a:br>
            <a:r>
              <a:rPr lang="en-AU"/>
              <a:t>You may need to turn the pliers to the vertical position to free the skin</a:t>
            </a:r>
          </a:p>
          <a:p>
            <a:pPr marL="457200" indent="-457200">
              <a:buFont typeface="+mj-lt"/>
              <a:buAutoNum type="arabicPeriod"/>
            </a:pPr>
            <a:r>
              <a:rPr lang="en-AU"/>
              <a:t>Continue squeezing the handle until you have separated the skin from the cartilage </a:t>
            </a:r>
            <a:br>
              <a:rPr lang="en-AU"/>
            </a:br>
            <a:br>
              <a:rPr lang="en-AU" sz="1400"/>
            </a:br>
            <a:r>
              <a:rPr lang="en-AU"/>
              <a:t>Make sure the skin is separated all the way to the tip and the outer edge of the ear</a:t>
            </a:r>
          </a:p>
          <a:p>
            <a:pPr marL="457200" indent="-457200">
              <a:buFont typeface="+mj-lt"/>
              <a:buAutoNum type="arabicPeriod"/>
            </a:pPr>
            <a:r>
              <a:rPr lang="en-AU"/>
              <a:t>You may need to use the scalpel to separate the ear edges</a:t>
            </a:r>
          </a:p>
        </p:txBody>
      </p:sp>
      <p:sp>
        <p:nvSpPr>
          <p:cNvPr id="5" name="Slide Number Placeholder 4">
            <a:extLst>
              <a:ext uri="{FF2B5EF4-FFF2-40B4-BE49-F238E27FC236}">
                <a16:creationId xmlns:a16="http://schemas.microsoft.com/office/drawing/2014/main" id="{9194DB61-60AC-D735-FD3A-A45355BD9DD5}"/>
              </a:ext>
            </a:extLst>
          </p:cNvPr>
          <p:cNvSpPr>
            <a:spLocks noGrp="1"/>
          </p:cNvSpPr>
          <p:nvPr>
            <p:ph type="sldNum" sz="quarter" idx="14"/>
          </p:nvPr>
        </p:nvSpPr>
        <p:spPr/>
        <p:txBody>
          <a:bodyPr/>
          <a:lstStyle/>
          <a:p>
            <a:fld id="{10A01DC5-1685-4615-8240-15192985C6A2}" type="slidenum">
              <a:rPr lang="en-AU" smtClean="0"/>
              <a:pPr/>
              <a:t>32</a:t>
            </a:fld>
            <a:endParaRPr lang="en-AU"/>
          </a:p>
        </p:txBody>
      </p:sp>
      <p:pic>
        <p:nvPicPr>
          <p:cNvPr id="4" name="Picture 2" descr="IMG_8995">
            <a:extLst>
              <a:ext uri="{FF2B5EF4-FFF2-40B4-BE49-F238E27FC236}">
                <a16:creationId xmlns:a16="http://schemas.microsoft.com/office/drawing/2014/main" id="{EA1CC14A-EB0E-897B-B1E3-31D7F345CDD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00711" y="1601717"/>
            <a:ext cx="4410542" cy="226140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IMG_6673">
            <a:extLst>
              <a:ext uri="{FF2B5EF4-FFF2-40B4-BE49-F238E27FC236}">
                <a16:creationId xmlns:a16="http://schemas.microsoft.com/office/drawing/2014/main" id="{F1F47039-67DC-9393-35D9-D1D26A38942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89608" y="3960000"/>
            <a:ext cx="2892072" cy="2237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7018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0467D-7796-2106-CCFF-FFB4DE365BD7}"/>
              </a:ext>
            </a:extLst>
          </p:cNvPr>
          <p:cNvSpPr>
            <a:spLocks noGrp="1"/>
          </p:cNvSpPr>
          <p:nvPr>
            <p:ph type="title"/>
          </p:nvPr>
        </p:nvSpPr>
        <p:spPr/>
        <p:txBody>
          <a:bodyPr/>
          <a:lstStyle/>
          <a:p>
            <a:r>
              <a:rPr lang="en-GB"/>
              <a:t>Step 2 – Alternative method</a:t>
            </a:r>
          </a:p>
        </p:txBody>
      </p:sp>
      <p:sp>
        <p:nvSpPr>
          <p:cNvPr id="3" name="Text Placeholder 2">
            <a:extLst>
              <a:ext uri="{FF2B5EF4-FFF2-40B4-BE49-F238E27FC236}">
                <a16:creationId xmlns:a16="http://schemas.microsoft.com/office/drawing/2014/main" id="{E93A1BCD-CF45-5661-F02E-07672223B92A}"/>
              </a:ext>
            </a:extLst>
          </p:cNvPr>
          <p:cNvSpPr>
            <a:spLocks noGrp="1"/>
          </p:cNvSpPr>
          <p:nvPr>
            <p:ph type="body" sz="quarter" idx="13"/>
          </p:nvPr>
        </p:nvSpPr>
        <p:spPr>
          <a:xfrm>
            <a:off x="360000" y="1717940"/>
            <a:ext cx="5805965" cy="4402059"/>
          </a:xfrm>
        </p:spPr>
        <p:txBody>
          <a:bodyPr vert="horz" lIns="0" tIns="0" rIns="0" bIns="0" rtlCol="0" anchor="t">
            <a:noAutofit/>
          </a:bodyPr>
          <a:lstStyle/>
          <a:p>
            <a:pPr marL="457200" indent="-457200">
              <a:buAutoNum type="arabicPeriod"/>
            </a:pPr>
            <a:r>
              <a:rPr lang="en-GB">
                <a:solidFill>
                  <a:srgbClr val="090909"/>
                </a:solidFill>
                <a:latin typeface="Public Sans"/>
                <a:ea typeface="Open Sans"/>
                <a:cs typeface="Open Sans"/>
              </a:rPr>
              <a:t>If you do not have ear pliers, insert a flat tool into the pocket you just created. </a:t>
            </a:r>
            <a:endParaRPr lang="en-GB">
              <a:solidFill>
                <a:srgbClr val="22272B"/>
              </a:solidFill>
              <a:latin typeface="Public Sans"/>
              <a:ea typeface="Open Sans"/>
              <a:cs typeface="Open Sans"/>
            </a:endParaRPr>
          </a:p>
          <a:p>
            <a:pPr marL="457200" indent="-457200">
              <a:buAutoNum type="arabicPeriod"/>
            </a:pPr>
            <a:r>
              <a:rPr lang="en-GB">
                <a:solidFill>
                  <a:srgbClr val="090909"/>
                </a:solidFill>
                <a:latin typeface="Public Sans"/>
                <a:ea typeface="Open Sans"/>
                <a:cs typeface="Open Sans"/>
              </a:rPr>
              <a:t>Work the tool into the ear to separate the skin.</a:t>
            </a:r>
          </a:p>
          <a:p>
            <a:pPr marL="457200" indent="-457200">
              <a:buAutoNum type="arabicPeriod"/>
            </a:pPr>
            <a:r>
              <a:rPr lang="en-GB">
                <a:solidFill>
                  <a:srgbClr val="090909"/>
                </a:solidFill>
                <a:latin typeface="Public Sans"/>
                <a:ea typeface="Open Sans"/>
                <a:cs typeface="Open Sans"/>
              </a:rPr>
              <a:t>Continue this process until you have separated the skin all the way to the ears outer edge.</a:t>
            </a:r>
          </a:p>
        </p:txBody>
      </p:sp>
      <p:sp>
        <p:nvSpPr>
          <p:cNvPr id="5" name="Slide Number Placeholder 4">
            <a:extLst>
              <a:ext uri="{FF2B5EF4-FFF2-40B4-BE49-F238E27FC236}">
                <a16:creationId xmlns:a16="http://schemas.microsoft.com/office/drawing/2014/main" id="{2FCC6608-18A0-686F-E7C9-28ECB3305266}"/>
              </a:ext>
            </a:extLst>
          </p:cNvPr>
          <p:cNvSpPr>
            <a:spLocks noGrp="1"/>
          </p:cNvSpPr>
          <p:nvPr>
            <p:ph type="sldNum" sz="quarter" idx="14"/>
          </p:nvPr>
        </p:nvSpPr>
        <p:spPr/>
        <p:txBody>
          <a:bodyPr/>
          <a:lstStyle/>
          <a:p>
            <a:fld id="{10A01DC5-1685-4615-8240-15192985C6A2}" type="slidenum">
              <a:rPr lang="en-AU" smtClean="0"/>
              <a:pPr/>
              <a:t>33</a:t>
            </a:fld>
            <a:endParaRPr lang="en-AU"/>
          </a:p>
        </p:txBody>
      </p:sp>
      <p:pic>
        <p:nvPicPr>
          <p:cNvPr id="6" name="Picture 5" descr="A person holding a piece of meat&#10;&#10;AI-generated content may be incorrect.">
            <a:extLst>
              <a:ext uri="{FF2B5EF4-FFF2-40B4-BE49-F238E27FC236}">
                <a16:creationId xmlns:a16="http://schemas.microsoft.com/office/drawing/2014/main" id="{9CBC035B-2772-C238-4C1A-53E7C0BAF400}"/>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627751" y="1996220"/>
            <a:ext cx="4860621" cy="3865882"/>
          </a:xfrm>
          <a:prstGeom prst="rect">
            <a:avLst/>
          </a:prstGeom>
        </p:spPr>
      </p:pic>
    </p:spTree>
    <p:extLst>
      <p:ext uri="{BB962C8B-B14F-4D97-AF65-F5344CB8AC3E}">
        <p14:creationId xmlns:p14="http://schemas.microsoft.com/office/powerpoint/2010/main" val="1454117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806F1E-9F22-22C4-C350-43E784D7B313}"/>
              </a:ext>
            </a:extLst>
          </p:cNvPr>
          <p:cNvSpPr>
            <a:spLocks noGrp="1"/>
          </p:cNvSpPr>
          <p:nvPr>
            <p:ph type="title"/>
          </p:nvPr>
        </p:nvSpPr>
        <p:spPr/>
        <p:txBody>
          <a:bodyPr/>
          <a:lstStyle/>
          <a:p>
            <a:r>
              <a:rPr lang="en-AU"/>
              <a:t>Salting the cape</a:t>
            </a:r>
          </a:p>
        </p:txBody>
      </p:sp>
      <p:sp>
        <p:nvSpPr>
          <p:cNvPr id="5" name="Text Placeholder 4">
            <a:extLst>
              <a:ext uri="{FF2B5EF4-FFF2-40B4-BE49-F238E27FC236}">
                <a16:creationId xmlns:a16="http://schemas.microsoft.com/office/drawing/2014/main" id="{5D43F44A-E094-3681-349E-CF3EE36AF998}"/>
              </a:ext>
            </a:extLst>
          </p:cNvPr>
          <p:cNvSpPr>
            <a:spLocks noGrp="1"/>
          </p:cNvSpPr>
          <p:nvPr>
            <p:ph type="body" sz="quarter" idx="11"/>
          </p:nvPr>
        </p:nvSpPr>
        <p:spPr/>
        <p:txBody>
          <a:bodyPr/>
          <a:lstStyle/>
          <a:p>
            <a:r>
              <a:rPr lang="en-AU"/>
              <a:t>6</a:t>
            </a:r>
          </a:p>
        </p:txBody>
      </p:sp>
    </p:spTree>
    <p:extLst>
      <p:ext uri="{BB962C8B-B14F-4D97-AF65-F5344CB8AC3E}">
        <p14:creationId xmlns:p14="http://schemas.microsoft.com/office/powerpoint/2010/main" val="3829291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5455B-DDF9-CDC1-46F5-05CA09FBB8CB}"/>
              </a:ext>
            </a:extLst>
          </p:cNvPr>
          <p:cNvSpPr>
            <a:spLocks noGrp="1"/>
          </p:cNvSpPr>
          <p:nvPr>
            <p:ph type="title"/>
          </p:nvPr>
        </p:nvSpPr>
        <p:spPr>
          <a:xfrm>
            <a:off x="360363" y="817200"/>
            <a:ext cx="10080000" cy="1008000"/>
          </a:xfrm>
        </p:spPr>
        <p:txBody>
          <a:bodyPr/>
          <a:lstStyle/>
          <a:p>
            <a:r>
              <a:rPr lang="en-AU"/>
              <a:t>Step 1: Remove excess fat, muscle or tissue</a:t>
            </a:r>
          </a:p>
        </p:txBody>
      </p:sp>
      <p:sp>
        <p:nvSpPr>
          <p:cNvPr id="4" name="Text Placeholder 3">
            <a:extLst>
              <a:ext uri="{FF2B5EF4-FFF2-40B4-BE49-F238E27FC236}">
                <a16:creationId xmlns:a16="http://schemas.microsoft.com/office/drawing/2014/main" id="{A95FA8D4-E6F9-3C6A-BE15-0EE7C2D652A7}"/>
              </a:ext>
            </a:extLst>
          </p:cNvPr>
          <p:cNvSpPr>
            <a:spLocks noGrp="1"/>
          </p:cNvSpPr>
          <p:nvPr>
            <p:ph type="body" sz="quarter" idx="13"/>
          </p:nvPr>
        </p:nvSpPr>
        <p:spPr>
          <a:xfrm>
            <a:off x="344664" y="2032415"/>
            <a:ext cx="5055699" cy="4502212"/>
          </a:xfrm>
        </p:spPr>
        <p:txBody>
          <a:bodyPr/>
          <a:lstStyle/>
          <a:p>
            <a:pPr marL="457200" indent="-457200">
              <a:buFont typeface="+mj-lt"/>
              <a:buAutoNum type="arabicPeriod"/>
            </a:pPr>
            <a:r>
              <a:rPr lang="en-AU"/>
              <a:t>Using a filleting or skinning knife, pull away any muscle tissue from the skin, allowing the blade to remove the excess flesh.</a:t>
            </a:r>
          </a:p>
          <a:p>
            <a:pPr marL="457200" indent="-457200">
              <a:buFont typeface="+mj-lt"/>
              <a:buAutoNum type="arabicPeriod"/>
            </a:pPr>
            <a:r>
              <a:rPr lang="en-AU"/>
              <a:t>Dice stubborn muscle tissue with a very sharp knife by cutting straight lines through the meat at 1cm intervals. </a:t>
            </a:r>
            <a:br>
              <a:rPr lang="en-AU"/>
            </a:br>
            <a:br>
              <a:rPr lang="en-AU" sz="1400"/>
            </a:br>
            <a:r>
              <a:rPr lang="en-AU"/>
              <a:t>Repeat the cuts at a 90 degree angle. Be careful not to cut through the skin.</a:t>
            </a:r>
          </a:p>
        </p:txBody>
      </p:sp>
      <p:sp>
        <p:nvSpPr>
          <p:cNvPr id="6" name="Slide Number Placeholder 5">
            <a:extLst>
              <a:ext uri="{FF2B5EF4-FFF2-40B4-BE49-F238E27FC236}">
                <a16:creationId xmlns:a16="http://schemas.microsoft.com/office/drawing/2014/main" id="{9C3ED3E1-39D9-9FDE-2575-76C9137BA966}"/>
              </a:ext>
            </a:extLst>
          </p:cNvPr>
          <p:cNvSpPr>
            <a:spLocks noGrp="1"/>
          </p:cNvSpPr>
          <p:nvPr>
            <p:ph type="sldNum" sz="quarter" idx="15"/>
          </p:nvPr>
        </p:nvSpPr>
        <p:spPr/>
        <p:txBody>
          <a:bodyPr/>
          <a:lstStyle/>
          <a:p>
            <a:fld id="{10A01DC5-1685-4615-8240-15192985C6A2}" type="slidenum">
              <a:rPr lang="en-AU" smtClean="0"/>
              <a:pPr/>
              <a:t>35</a:t>
            </a:fld>
            <a:endParaRPr lang="en-AU"/>
          </a:p>
        </p:txBody>
      </p:sp>
      <p:pic>
        <p:nvPicPr>
          <p:cNvPr id="7" name="image47.jpeg" descr="Removing the excess flex from a deer skin using a knife">
            <a:extLst>
              <a:ext uri="{FF2B5EF4-FFF2-40B4-BE49-F238E27FC236}">
                <a16:creationId xmlns:a16="http://schemas.microsoft.com/office/drawing/2014/main" id="{607E6F2C-A56A-2BEC-900B-BC27222DAEF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749681" y="2032415"/>
            <a:ext cx="6097180" cy="3489154"/>
          </a:xfrm>
          <a:prstGeom prst="rect">
            <a:avLst/>
          </a:prstGeom>
        </p:spPr>
      </p:pic>
    </p:spTree>
    <p:extLst>
      <p:ext uri="{BB962C8B-B14F-4D97-AF65-F5344CB8AC3E}">
        <p14:creationId xmlns:p14="http://schemas.microsoft.com/office/powerpoint/2010/main" val="10764711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54E6-DCD7-30C7-77E8-4ACD80CB0C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F8C19-009F-694A-33CF-5F20BA732EC5}"/>
              </a:ext>
            </a:extLst>
          </p:cNvPr>
          <p:cNvSpPr>
            <a:spLocks noGrp="1"/>
          </p:cNvSpPr>
          <p:nvPr>
            <p:ph type="title"/>
          </p:nvPr>
        </p:nvSpPr>
        <p:spPr>
          <a:xfrm>
            <a:off x="360363" y="817200"/>
            <a:ext cx="10080000" cy="1008000"/>
          </a:xfrm>
        </p:spPr>
        <p:txBody>
          <a:bodyPr/>
          <a:lstStyle/>
          <a:p>
            <a:r>
              <a:rPr lang="en-AU"/>
              <a:t>Step 2: Salt the cape</a:t>
            </a:r>
          </a:p>
        </p:txBody>
      </p:sp>
      <p:sp>
        <p:nvSpPr>
          <p:cNvPr id="4" name="Text Placeholder 3">
            <a:extLst>
              <a:ext uri="{FF2B5EF4-FFF2-40B4-BE49-F238E27FC236}">
                <a16:creationId xmlns:a16="http://schemas.microsoft.com/office/drawing/2014/main" id="{A41E918D-36D3-B593-A440-E04CDE1B54D6}"/>
              </a:ext>
            </a:extLst>
          </p:cNvPr>
          <p:cNvSpPr>
            <a:spLocks noGrp="1"/>
          </p:cNvSpPr>
          <p:nvPr>
            <p:ph type="body" sz="quarter" idx="13"/>
          </p:nvPr>
        </p:nvSpPr>
        <p:spPr>
          <a:xfrm>
            <a:off x="740318" y="2018980"/>
            <a:ext cx="3805305" cy="4502212"/>
          </a:xfrm>
        </p:spPr>
        <p:txBody>
          <a:bodyPr vert="horz" lIns="0" tIns="0" rIns="0" bIns="0" numCol="1" spcCol="180000" rtlCol="0" anchor="t">
            <a:noAutofit/>
          </a:bodyPr>
          <a:lstStyle/>
          <a:p>
            <a:pPr marL="457200" indent="-457200">
              <a:buFont typeface="+mj-lt"/>
              <a:buAutoNum type="arabicPeriod"/>
            </a:pPr>
            <a:r>
              <a:rPr lang="en-AU"/>
              <a:t>Lay the cape flat on a bench.</a:t>
            </a:r>
          </a:p>
          <a:p>
            <a:pPr marL="457200" indent="-457200">
              <a:buFont typeface="+mj-lt"/>
              <a:buAutoNum type="arabicPeriod"/>
            </a:pPr>
            <a:r>
              <a:rPr lang="en-AU"/>
              <a:t>Cover the entire cape with a generous layer of salt, rubbing the salt into the split areas of the eyes, ears, nose and lips.</a:t>
            </a:r>
          </a:p>
          <a:p>
            <a:pPr marL="457200" indent="-457200">
              <a:buFont typeface="+mj-lt"/>
              <a:buAutoNum type="arabicPeriod"/>
            </a:pPr>
            <a:r>
              <a:rPr lang="en-AU"/>
              <a:t>You may need to unroll the lips so they lie flat.</a:t>
            </a:r>
          </a:p>
          <a:p>
            <a:r>
              <a:rPr lang="en-AU" sz="1600" b="1"/>
              <a:t>If you cannot salt the cape, it must be sealed in an airtight bag or container and frozen.</a:t>
            </a:r>
          </a:p>
        </p:txBody>
      </p:sp>
      <p:sp>
        <p:nvSpPr>
          <p:cNvPr id="6" name="Slide Number Placeholder 5">
            <a:extLst>
              <a:ext uri="{FF2B5EF4-FFF2-40B4-BE49-F238E27FC236}">
                <a16:creationId xmlns:a16="http://schemas.microsoft.com/office/drawing/2014/main" id="{F2A502E6-7686-4FE5-A313-B5E598102429}"/>
              </a:ext>
            </a:extLst>
          </p:cNvPr>
          <p:cNvSpPr>
            <a:spLocks noGrp="1"/>
          </p:cNvSpPr>
          <p:nvPr>
            <p:ph type="sldNum" sz="quarter" idx="15"/>
          </p:nvPr>
        </p:nvSpPr>
        <p:spPr/>
        <p:txBody>
          <a:bodyPr/>
          <a:lstStyle/>
          <a:p>
            <a:fld id="{10A01DC5-1685-4615-8240-15192985C6A2}" type="slidenum">
              <a:rPr lang="en-AU" smtClean="0"/>
              <a:pPr/>
              <a:t>36</a:t>
            </a:fld>
            <a:endParaRPr lang="en-AU"/>
          </a:p>
        </p:txBody>
      </p:sp>
      <p:pic>
        <p:nvPicPr>
          <p:cNvPr id="3" name="image48.jpeg" descr="A deer skin laid out flat, fur side down, with the inside covered in salt">
            <a:extLst>
              <a:ext uri="{FF2B5EF4-FFF2-40B4-BE49-F238E27FC236}">
                <a16:creationId xmlns:a16="http://schemas.microsoft.com/office/drawing/2014/main" id="{5412E097-2913-48A1-E5DD-DB0FE6D3059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789757" y="1974669"/>
            <a:ext cx="6990050" cy="3705162"/>
          </a:xfrm>
          <a:prstGeom prst="rect">
            <a:avLst/>
          </a:prstGeom>
        </p:spPr>
      </p:pic>
    </p:spTree>
    <p:extLst>
      <p:ext uri="{BB962C8B-B14F-4D97-AF65-F5344CB8AC3E}">
        <p14:creationId xmlns:p14="http://schemas.microsoft.com/office/powerpoint/2010/main" val="36604571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846AE-A978-DDF6-1891-84A3BA64F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892A12-20BC-A48A-BA55-49F434873ECB}"/>
              </a:ext>
            </a:extLst>
          </p:cNvPr>
          <p:cNvSpPr>
            <a:spLocks noGrp="1"/>
          </p:cNvSpPr>
          <p:nvPr>
            <p:ph type="title"/>
          </p:nvPr>
        </p:nvSpPr>
        <p:spPr>
          <a:xfrm>
            <a:off x="360363" y="817200"/>
            <a:ext cx="10080000" cy="1008000"/>
          </a:xfrm>
        </p:spPr>
        <p:txBody>
          <a:bodyPr/>
          <a:lstStyle/>
          <a:p>
            <a:r>
              <a:rPr lang="en-AU"/>
              <a:t>Step 3: Roll and hang the cape</a:t>
            </a:r>
          </a:p>
        </p:txBody>
      </p:sp>
      <p:sp>
        <p:nvSpPr>
          <p:cNvPr id="4" name="Text Placeholder 3">
            <a:extLst>
              <a:ext uri="{FF2B5EF4-FFF2-40B4-BE49-F238E27FC236}">
                <a16:creationId xmlns:a16="http://schemas.microsoft.com/office/drawing/2014/main" id="{944B3679-40DD-F829-24DA-4781440F6780}"/>
              </a:ext>
            </a:extLst>
          </p:cNvPr>
          <p:cNvSpPr>
            <a:spLocks noGrp="1"/>
          </p:cNvSpPr>
          <p:nvPr>
            <p:ph type="body" sz="quarter" idx="13"/>
          </p:nvPr>
        </p:nvSpPr>
        <p:spPr>
          <a:xfrm>
            <a:off x="360363" y="1702042"/>
            <a:ext cx="5486522" cy="4502212"/>
          </a:xfrm>
        </p:spPr>
        <p:txBody>
          <a:bodyPr/>
          <a:lstStyle/>
          <a:p>
            <a:pPr marL="457200" indent="-457200">
              <a:buFont typeface="+mj-lt"/>
              <a:buAutoNum type="arabicPeriod"/>
            </a:pPr>
            <a:r>
              <a:rPr lang="en-AU" sz="1800"/>
              <a:t>Once the skin is completely salted, turn </a:t>
            </a:r>
            <a:br>
              <a:rPr lang="en-AU" sz="1800"/>
            </a:br>
            <a:r>
              <a:rPr lang="en-AU" sz="1800"/>
              <a:t>the face inside out so the flesh side </a:t>
            </a:r>
            <a:br>
              <a:rPr lang="en-AU" sz="1800"/>
            </a:br>
            <a:r>
              <a:rPr lang="en-AU" sz="1800"/>
              <a:t>remains inside the cape</a:t>
            </a:r>
          </a:p>
          <a:p>
            <a:pPr marL="457200" indent="-457200">
              <a:buFont typeface="+mj-lt"/>
              <a:buAutoNum type="arabicPeriod"/>
            </a:pPr>
            <a:r>
              <a:rPr lang="en-AU" sz="1800"/>
              <a:t>Take the skin from the brisket and fold it </a:t>
            </a:r>
            <a:br>
              <a:rPr lang="en-AU" sz="1800"/>
            </a:br>
            <a:r>
              <a:rPr lang="en-AU" sz="1800"/>
              <a:t>into the shoulder area</a:t>
            </a:r>
          </a:p>
          <a:p>
            <a:pPr marL="457200" indent="-457200">
              <a:buFont typeface="+mj-lt"/>
              <a:buAutoNum type="arabicPeriod"/>
            </a:pPr>
            <a:r>
              <a:rPr lang="en-AU" sz="1800"/>
              <a:t>From the nose, tightly roll the cape as you would a sleeping bag</a:t>
            </a:r>
          </a:p>
          <a:p>
            <a:pPr marL="457200" indent="-457200">
              <a:buFont typeface="+mj-lt"/>
              <a:buAutoNum type="arabicPeriod"/>
            </a:pPr>
            <a:r>
              <a:rPr lang="en-AU" sz="1800"/>
              <a:t>Place the cape in an old pillowcase or a </a:t>
            </a:r>
            <a:br>
              <a:rPr lang="en-AU" sz="1800"/>
            </a:br>
            <a:r>
              <a:rPr lang="en-AU" sz="1800"/>
              <a:t>hessian bag</a:t>
            </a:r>
          </a:p>
          <a:p>
            <a:pPr marL="457200" indent="-457200">
              <a:buFont typeface="+mj-lt"/>
              <a:buAutoNum type="arabicPeriod"/>
            </a:pPr>
            <a:r>
              <a:rPr lang="en-AU" sz="1800"/>
              <a:t>Hang the bag with the cape in cool place </a:t>
            </a:r>
            <a:br>
              <a:rPr lang="en-AU" sz="1800"/>
            </a:br>
            <a:r>
              <a:rPr lang="en-AU" sz="1800"/>
              <a:t>out of the sun and allow it to drain</a:t>
            </a:r>
            <a:br>
              <a:rPr lang="en-AU" sz="1800"/>
            </a:br>
            <a:br>
              <a:rPr lang="en-AU" sz="1600"/>
            </a:br>
            <a:r>
              <a:rPr lang="en-AU" sz="1800"/>
              <a:t>Place a bucket under the bag to </a:t>
            </a:r>
            <a:br>
              <a:rPr lang="en-AU" sz="1800"/>
            </a:br>
            <a:r>
              <a:rPr lang="en-AU" sz="1800"/>
              <a:t>catch the fluid</a:t>
            </a:r>
          </a:p>
        </p:txBody>
      </p:sp>
      <p:sp>
        <p:nvSpPr>
          <p:cNvPr id="6" name="Slide Number Placeholder 5">
            <a:extLst>
              <a:ext uri="{FF2B5EF4-FFF2-40B4-BE49-F238E27FC236}">
                <a16:creationId xmlns:a16="http://schemas.microsoft.com/office/drawing/2014/main" id="{4043FB4E-9253-8705-0B9B-81BB4617A7CC}"/>
              </a:ext>
            </a:extLst>
          </p:cNvPr>
          <p:cNvSpPr>
            <a:spLocks noGrp="1"/>
          </p:cNvSpPr>
          <p:nvPr>
            <p:ph type="sldNum" sz="quarter" idx="15"/>
          </p:nvPr>
        </p:nvSpPr>
        <p:spPr/>
        <p:txBody>
          <a:bodyPr/>
          <a:lstStyle/>
          <a:p>
            <a:fld id="{10A01DC5-1685-4615-8240-15192985C6A2}" type="slidenum">
              <a:rPr lang="en-AU" smtClean="0"/>
              <a:pPr/>
              <a:t>37</a:t>
            </a:fld>
            <a:endParaRPr lang="en-AU"/>
          </a:p>
        </p:txBody>
      </p:sp>
      <p:pic>
        <p:nvPicPr>
          <p:cNvPr id="5" name="image50.jpeg" descr="A bag holding the salted and rolled deer skin hanging from a tree branch with a red bucket beneath it">
            <a:extLst>
              <a:ext uri="{FF2B5EF4-FFF2-40B4-BE49-F238E27FC236}">
                <a16:creationId xmlns:a16="http://schemas.microsoft.com/office/drawing/2014/main" id="{200DAF2D-BEA2-64A1-2BD8-62A66DC4931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096000" y="2071385"/>
            <a:ext cx="5773871" cy="3409825"/>
          </a:xfrm>
          <a:prstGeom prst="rect">
            <a:avLst/>
          </a:prstGeom>
        </p:spPr>
      </p:pic>
    </p:spTree>
    <p:extLst>
      <p:ext uri="{BB962C8B-B14F-4D97-AF65-F5344CB8AC3E}">
        <p14:creationId xmlns:p14="http://schemas.microsoft.com/office/powerpoint/2010/main" val="32533903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468CD5-B61D-DDE2-89DA-2DE524A89E25}"/>
              </a:ext>
            </a:extLst>
          </p:cNvPr>
          <p:cNvSpPr>
            <a:spLocks noGrp="1"/>
          </p:cNvSpPr>
          <p:nvPr>
            <p:ph type="title"/>
          </p:nvPr>
        </p:nvSpPr>
        <p:spPr/>
        <p:txBody>
          <a:bodyPr/>
          <a:lstStyle/>
          <a:p>
            <a:r>
              <a:rPr lang="en-GB"/>
              <a:t>Step 4: Resalt the cape</a:t>
            </a:r>
          </a:p>
        </p:txBody>
      </p:sp>
      <p:sp>
        <p:nvSpPr>
          <p:cNvPr id="4" name="Text Placeholder 3">
            <a:extLst>
              <a:ext uri="{FF2B5EF4-FFF2-40B4-BE49-F238E27FC236}">
                <a16:creationId xmlns:a16="http://schemas.microsoft.com/office/drawing/2014/main" id="{7CE0E503-D7A2-42F3-40CE-D10AAAE1C84E}"/>
              </a:ext>
            </a:extLst>
          </p:cNvPr>
          <p:cNvSpPr>
            <a:spLocks noGrp="1"/>
          </p:cNvSpPr>
          <p:nvPr>
            <p:ph type="body" sz="quarter" idx="13"/>
          </p:nvPr>
        </p:nvSpPr>
        <p:spPr>
          <a:xfrm>
            <a:off x="360363" y="1717460"/>
            <a:ext cx="5742636" cy="4402537"/>
          </a:xfrm>
        </p:spPr>
        <p:txBody>
          <a:bodyPr vert="horz" lIns="0" tIns="0" rIns="0" bIns="0" numCol="1" spcCol="180000" rtlCol="0" anchor="t">
            <a:noAutofit/>
          </a:bodyPr>
          <a:lstStyle/>
          <a:p>
            <a:pPr marL="457200" indent="-457200">
              <a:buAutoNum type="arabicPeriod"/>
            </a:pPr>
            <a:r>
              <a:rPr lang="en-US">
                <a:solidFill>
                  <a:srgbClr val="090909"/>
                </a:solidFill>
                <a:ea typeface="+mn-lt"/>
                <a:cs typeface="+mn-lt"/>
              </a:rPr>
              <a:t>After 24 hours, unroll the cape</a:t>
            </a:r>
          </a:p>
          <a:p>
            <a:pPr marL="457200" indent="-457200">
              <a:buAutoNum type="arabicPeriod"/>
            </a:pPr>
            <a:r>
              <a:rPr lang="en-US">
                <a:solidFill>
                  <a:srgbClr val="090909"/>
                </a:solidFill>
                <a:ea typeface="+mn-lt"/>
                <a:cs typeface="+mn-lt"/>
              </a:rPr>
              <a:t>Scrape the original salt from the cape and discard it</a:t>
            </a:r>
          </a:p>
          <a:p>
            <a:pPr marL="457200" indent="-457200">
              <a:buAutoNum type="arabicPeriod"/>
            </a:pPr>
            <a:r>
              <a:rPr lang="en-US">
                <a:solidFill>
                  <a:srgbClr val="090909"/>
                </a:solidFill>
                <a:ea typeface="+mn-lt"/>
                <a:cs typeface="+mn-lt"/>
              </a:rPr>
              <a:t>Re-salt the entire cape and lay it flat for another 24 hours</a:t>
            </a:r>
          </a:p>
          <a:p>
            <a:pPr marL="457200" indent="-457200">
              <a:buAutoNum type="arabicPeriod"/>
            </a:pPr>
            <a:r>
              <a:rPr lang="en-US">
                <a:solidFill>
                  <a:srgbClr val="090909"/>
                </a:solidFill>
                <a:ea typeface="+mn-lt"/>
                <a:cs typeface="+mn-lt"/>
              </a:rPr>
              <a:t>If the cape has not adequately dried after the second salting, repeat the process after another 24 hours.</a:t>
            </a:r>
          </a:p>
          <a:p>
            <a:pPr marL="457200" indent="-457200">
              <a:buAutoNum type="arabicPeriod"/>
            </a:pPr>
            <a:r>
              <a:rPr lang="en-US">
                <a:solidFill>
                  <a:srgbClr val="090909"/>
                </a:solidFill>
                <a:ea typeface="+mn-lt"/>
                <a:cs typeface="+mn-lt"/>
              </a:rPr>
              <a:t>When adequately dried, shake off the excess salt and roll the cape.</a:t>
            </a:r>
          </a:p>
          <a:p>
            <a:r>
              <a:rPr lang="en-US">
                <a:solidFill>
                  <a:srgbClr val="090909"/>
                </a:solidFill>
                <a:ea typeface="+mn-lt"/>
                <a:cs typeface="+mn-lt"/>
              </a:rPr>
              <a:t>The cape is now ready to send to the taxidermist.</a:t>
            </a:r>
            <a:endParaRPr lang="en-US">
              <a:solidFill>
                <a:srgbClr val="090909"/>
              </a:solidFill>
            </a:endParaRPr>
          </a:p>
        </p:txBody>
      </p:sp>
      <p:sp>
        <p:nvSpPr>
          <p:cNvPr id="6" name="Slide Number Placeholder 5">
            <a:extLst>
              <a:ext uri="{FF2B5EF4-FFF2-40B4-BE49-F238E27FC236}">
                <a16:creationId xmlns:a16="http://schemas.microsoft.com/office/drawing/2014/main" id="{0E9CA9F3-1848-10DF-8889-DA28539587E7}"/>
              </a:ext>
            </a:extLst>
          </p:cNvPr>
          <p:cNvSpPr>
            <a:spLocks noGrp="1"/>
          </p:cNvSpPr>
          <p:nvPr>
            <p:ph type="sldNum" sz="quarter" idx="15"/>
          </p:nvPr>
        </p:nvSpPr>
        <p:spPr/>
        <p:txBody>
          <a:bodyPr/>
          <a:lstStyle/>
          <a:p>
            <a:fld id="{10A01DC5-1685-4615-8240-15192985C6A2}" type="slidenum">
              <a:rPr lang="en-AU" smtClean="0"/>
              <a:pPr/>
              <a:t>38</a:t>
            </a:fld>
            <a:endParaRPr lang="en-AU"/>
          </a:p>
        </p:txBody>
      </p:sp>
      <p:pic>
        <p:nvPicPr>
          <p:cNvPr id="7" name="Picture 6" descr="A fur on the ground&#10;&#10;AI-generated content may be incorrect.">
            <a:extLst>
              <a:ext uri="{FF2B5EF4-FFF2-40B4-BE49-F238E27FC236}">
                <a16:creationId xmlns:a16="http://schemas.microsoft.com/office/drawing/2014/main" id="{8042497B-8B8A-4841-C020-B18FA893480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6540500" y="2089394"/>
            <a:ext cx="5101533" cy="3699180"/>
          </a:xfrm>
          <a:prstGeom prst="rect">
            <a:avLst/>
          </a:prstGeom>
        </p:spPr>
      </p:pic>
    </p:spTree>
    <p:extLst>
      <p:ext uri="{BB962C8B-B14F-4D97-AF65-F5344CB8AC3E}">
        <p14:creationId xmlns:p14="http://schemas.microsoft.com/office/powerpoint/2010/main" val="15605137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D4C2C72-31D7-1DA1-240E-7186077501F2}"/>
              </a:ext>
            </a:extLst>
          </p:cNvPr>
          <p:cNvSpPr>
            <a:spLocks noGrp="1"/>
          </p:cNvSpPr>
          <p:nvPr>
            <p:ph type="sldNum" sz="quarter" idx="12"/>
          </p:nvPr>
        </p:nvSpPr>
        <p:spPr/>
        <p:txBody>
          <a:bodyPr/>
          <a:lstStyle/>
          <a:p>
            <a:fld id="{10A01DC5-1685-4615-8240-15192985C6A2}" type="slidenum">
              <a:rPr lang="en-AU" smtClean="0"/>
              <a:t>39</a:t>
            </a:fld>
            <a:endParaRPr lang="en-AU"/>
          </a:p>
        </p:txBody>
      </p:sp>
      <p:sp>
        <p:nvSpPr>
          <p:cNvPr id="4" name="TextBox 3">
            <a:extLst>
              <a:ext uri="{FF2B5EF4-FFF2-40B4-BE49-F238E27FC236}">
                <a16:creationId xmlns:a16="http://schemas.microsoft.com/office/drawing/2014/main" id="{AB1C211E-8526-D87D-E593-5FA70FE3A82F}"/>
              </a:ext>
            </a:extLst>
          </p:cNvPr>
          <p:cNvSpPr txBox="1"/>
          <p:nvPr/>
        </p:nvSpPr>
        <p:spPr>
          <a:xfrm>
            <a:off x="1059472" y="1844125"/>
            <a:ext cx="9684727" cy="2677656"/>
          </a:xfrm>
          <a:prstGeom prst="rect">
            <a:avLst/>
          </a:prstGeom>
          <a:noFill/>
        </p:spPr>
        <p:txBody>
          <a:bodyPr wrap="square">
            <a:spAutoFit/>
          </a:bodyPr>
          <a:lstStyle/>
          <a:p>
            <a:pPr algn="ctr">
              <a:spcAft>
                <a:spcPts val="600"/>
              </a:spcAft>
            </a:pPr>
            <a:r>
              <a:rPr lang="en-AU" sz="4000" b="1">
                <a:effectLst/>
                <a:ea typeface="Calibri" panose="020F0502020204030204" pitchFamily="34" charset="0"/>
              </a:rPr>
              <a:t>Congratulations! </a:t>
            </a:r>
          </a:p>
          <a:p>
            <a:pPr algn="ctr">
              <a:spcAft>
                <a:spcPts val="600"/>
              </a:spcAft>
            </a:pPr>
            <a:endParaRPr lang="en-AU" sz="2400">
              <a:effectLst/>
              <a:ea typeface="Calibri" panose="020F0502020204030204" pitchFamily="34" charset="0"/>
            </a:endParaRPr>
          </a:p>
          <a:p>
            <a:pPr algn="ctr">
              <a:spcAft>
                <a:spcPts val="600"/>
              </a:spcAft>
            </a:pPr>
            <a:r>
              <a:rPr lang="en-AU" sz="2400">
                <a:effectLst/>
                <a:ea typeface="Calibri" panose="020F0502020204030204" pitchFamily="34" charset="0"/>
              </a:rPr>
              <a:t>You’ve completed the </a:t>
            </a:r>
            <a:r>
              <a:rPr lang="en-AU" sz="2400" i="1">
                <a:effectLst/>
                <a:ea typeface="Calibri" panose="020F0502020204030204" pitchFamily="34" charset="0"/>
              </a:rPr>
              <a:t>Caping for a shoulder mount</a:t>
            </a:r>
            <a:r>
              <a:rPr lang="en-AU" sz="2400">
                <a:effectLst/>
                <a:ea typeface="Calibri" panose="020F0502020204030204" pitchFamily="34" charset="0"/>
              </a:rPr>
              <a:t> short course</a:t>
            </a:r>
          </a:p>
          <a:p>
            <a:pPr algn="ctr">
              <a:spcAft>
                <a:spcPts val="600"/>
              </a:spcAft>
            </a:pPr>
            <a:endParaRPr lang="en-AU">
              <a:ea typeface="Calibri" panose="020F0502020204030204" pitchFamily="34" charset="0"/>
            </a:endParaRPr>
          </a:p>
          <a:p>
            <a:pPr algn="ctr">
              <a:spcAft>
                <a:spcPts val="600"/>
              </a:spcAft>
            </a:pPr>
            <a:r>
              <a:rPr lang="en-AU" sz="3600" b="1">
                <a:effectLst/>
                <a:ea typeface="Calibri" panose="020F0502020204030204" pitchFamily="34" charset="0"/>
              </a:rPr>
              <a:t>Questions?</a:t>
            </a:r>
          </a:p>
        </p:txBody>
      </p:sp>
    </p:spTree>
    <p:extLst>
      <p:ext uri="{BB962C8B-B14F-4D97-AF65-F5344CB8AC3E}">
        <p14:creationId xmlns:p14="http://schemas.microsoft.com/office/powerpoint/2010/main" val="1520351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54912"/>
      </p:ext>
    </p:extLst>
  </p:cSld>
  <p:clrMapOvr>
    <a:masterClrMapping/>
  </p:clrMapOvr>
</p:sld>
</file>

<file path=ppt/theme/theme1.xml><?xml version="1.0" encoding="utf-8"?>
<a:theme xmlns:a="http://schemas.openxmlformats.org/drawingml/2006/main" name="NSWG Corporate">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 Gov PPT">
      <a:majorFont>
        <a:latin typeface="Public Sans"/>
        <a:ea typeface=""/>
        <a:cs typeface=""/>
      </a:majorFont>
      <a:minorFont>
        <a:latin typeface="Public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0" tIns="0" rIns="0" bIns="0" rtlCol="0" anchor="t" anchorCtr="0"/>
      <a:lstStyle>
        <a:defPPr algn="ctr">
          <a:defRPr>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2" id="{063CA822-E340-4391-846F-06440FC81D01}" vid="{3954D339-BD52-4E00-A3A9-0805458FF7EE}"/>
    </a:ext>
  </a:extLst>
</a:theme>
</file>

<file path=ppt/theme/theme2.xml><?xml version="1.0" encoding="utf-8"?>
<a:theme xmlns:a="http://schemas.openxmlformats.org/drawingml/2006/main" name="Placeholder">
  <a:themeElements>
    <a:clrScheme name="NSWGOV Corporate Red04 Sept 2022">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22272B"/>
      </a:hlink>
      <a:folHlink>
        <a:srgbClr val="22272B"/>
      </a:folHlink>
    </a:clrScheme>
    <a:fontScheme name="NSWCC PPT Sept 2022">
      <a:majorFont>
        <a:latin typeface="Public Sans"/>
        <a:ea typeface=""/>
        <a:cs typeface=""/>
      </a:majorFont>
      <a:minorFont>
        <a:latin typeface="Public San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0" tIns="0" rIns="0" bIns="0" rtlCol="0" anchor="t" anchorCtr="0"/>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a:defPPr>
      </a:lstStyle>
    </a:txDef>
  </a:objectDefaults>
  <a:extraClrSchemeLst/>
  <a:extLst>
    <a:ext uri="{05A4C25C-085E-4340-85A3-A5531E510DB2}">
      <thm15:themeFamily xmlns:thm15="http://schemas.microsoft.com/office/thememl/2012/main" name="Presentation2" id="{063CA822-E340-4391-846F-06440FC81D01}" vid="{62B371CA-3AED-4C73-9FEF-65F6C8E8411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0866A4BAE47443B712260CF5D5A93F" ma:contentTypeVersion="18" ma:contentTypeDescription="Create a new document." ma:contentTypeScope="" ma:versionID="bc015bdad279076b91e6061f570425cb">
  <xsd:schema xmlns:xsd="http://www.w3.org/2001/XMLSchema" xmlns:xs="http://www.w3.org/2001/XMLSchema" xmlns:p="http://schemas.microsoft.com/office/2006/metadata/properties" xmlns:ns2="5876f308-a6f6-411a-b5a5-d80cc7e5c4a1" xmlns:ns3="1b94460e-5a43-4be9-950b-6f6c069ed8ca" targetNamespace="http://schemas.microsoft.com/office/2006/metadata/properties" ma:root="true" ma:fieldsID="7605de180b915d72c53ebab7b237d549" ns2:_="" ns3:_="">
    <xsd:import namespace="5876f308-a6f6-411a-b5a5-d80cc7e5c4a1"/>
    <xsd:import namespace="1b94460e-5a43-4be9-950b-6f6c069ed8c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76f308-a6f6-411a-b5a5-d80cc7e5c4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6444c108-d34f-4c01-85d9-27842d74072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94460e-5a43-4be9-950b-6f6c069ed8c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86e2d30-c3a3-4ad4-a2cc-153806ba72e6}" ma:internalName="TaxCatchAll" ma:showField="CatchAllData" ma:web="1b94460e-5a43-4be9-950b-6f6c069ed8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876f308-a6f6-411a-b5a5-d80cc7e5c4a1">
      <Terms xmlns="http://schemas.microsoft.com/office/infopath/2007/PartnerControls"/>
    </lcf76f155ced4ddcb4097134ff3c332f>
    <TaxCatchAll xmlns="1b94460e-5a43-4be9-950b-6f6c069ed8ca" xsi:nil="true"/>
  </documentManagement>
</p:properties>
</file>

<file path=customXml/itemProps1.xml><?xml version="1.0" encoding="utf-8"?>
<ds:datastoreItem xmlns:ds="http://schemas.openxmlformats.org/officeDocument/2006/customXml" ds:itemID="{4718CA06-5FE2-4AF2-88EB-2B9E8B6741B8}">
  <ds:schemaRefs>
    <ds:schemaRef ds:uri="http://schemas.microsoft.com/sharepoint/v3/contenttype/forms"/>
  </ds:schemaRefs>
</ds:datastoreItem>
</file>

<file path=customXml/itemProps2.xml><?xml version="1.0" encoding="utf-8"?>
<ds:datastoreItem xmlns:ds="http://schemas.openxmlformats.org/officeDocument/2006/customXml" ds:itemID="{B4575E26-4745-4EAD-B94A-B492ABDB5559}">
  <ds:schemaRefs>
    <ds:schemaRef ds:uri="1b94460e-5a43-4be9-950b-6f6c069ed8ca"/>
    <ds:schemaRef ds:uri="5876f308-a6f6-411a-b5a5-d80cc7e5c4a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A85FD21-A505-45BD-8958-AB0224894CD5}">
  <ds:schemaRefs>
    <ds:schemaRef ds:uri="1b94460e-5a43-4be9-950b-6f6c069ed8ca"/>
    <ds:schemaRef ds:uri="5876f308-a6f6-411a-b5a5-d80cc7e5c4a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dpird-corporate</Template>
  <TotalTime>1</TotalTime>
  <Words>1952</Words>
  <Application>Microsoft Office PowerPoint</Application>
  <PresentationFormat>Widescreen</PresentationFormat>
  <Paragraphs>225</Paragraphs>
  <Slides>40</Slides>
  <Notes>0</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40</vt:i4>
      </vt:variant>
    </vt:vector>
  </HeadingPairs>
  <TitlesOfParts>
    <vt:vector size="49" baseType="lpstr">
      <vt:lpstr>Arial</vt:lpstr>
      <vt:lpstr>Public Sans</vt:lpstr>
      <vt:lpstr>Courier New</vt:lpstr>
      <vt:lpstr>Calibri</vt:lpstr>
      <vt:lpstr>Public Sans Light</vt:lpstr>
      <vt:lpstr>Public Sans SemiBold</vt:lpstr>
      <vt:lpstr>Times New Roman</vt:lpstr>
      <vt:lpstr>NSWG Corporate</vt:lpstr>
      <vt:lpstr>Placeholder</vt:lpstr>
      <vt:lpstr>Caping for a shoulder mount</vt:lpstr>
      <vt:lpstr>About this course</vt:lpstr>
      <vt:lpstr>PowerPoint Presentation</vt:lpstr>
      <vt:lpstr>PowerPoint Presentation</vt:lpstr>
      <vt:lpstr>PowerPoint Presentation</vt:lpstr>
      <vt:lpstr>The basics</vt:lpstr>
      <vt:lpstr>What is taxidermy?</vt:lpstr>
      <vt:lpstr>Avoid hair slip</vt:lpstr>
      <vt:lpstr>Field preparation</vt:lpstr>
      <vt:lpstr>Safety considerations</vt:lpstr>
      <vt:lpstr>PowerPoint Presentation</vt:lpstr>
      <vt:lpstr>Initial body cuts</vt:lpstr>
      <vt:lpstr>Cut 1: Abdominal cut</vt:lpstr>
      <vt:lpstr>Cut 2: Y-dorsal cut</vt:lpstr>
      <vt:lpstr>Cut 3: Leg cuts</vt:lpstr>
      <vt:lpstr>Removing the skin and head</vt:lpstr>
      <vt:lpstr>Remove the skin and head</vt:lpstr>
      <vt:lpstr>Step 1: Remove skin from antlers/ horns</vt:lpstr>
      <vt:lpstr>Step 2: Remove the ears </vt:lpstr>
      <vt:lpstr>Step 3: Peel away forehead skin</vt:lpstr>
      <vt:lpstr>Step 4: Remove the eyelids</vt:lpstr>
      <vt:lpstr>Step 5: Remove the pre-orbital gland</vt:lpstr>
      <vt:lpstr>Step 6: Remove the mouth and lips</vt:lpstr>
      <vt:lpstr>Step 7: Remove the nose</vt:lpstr>
      <vt:lpstr>Step 8: Detaching the head skin</vt:lpstr>
      <vt:lpstr>Splitting the lips, nose and eyes</vt:lpstr>
      <vt:lpstr>Step 1: The nose</vt:lpstr>
      <vt:lpstr>Step 2: The lips</vt:lpstr>
      <vt:lpstr>Step 3: Split the eyes</vt:lpstr>
      <vt:lpstr>Turning the ears (splitting)</vt:lpstr>
      <vt:lpstr>Step 1: Create a pocket</vt:lpstr>
      <vt:lpstr>Step 2: Separate the skin</vt:lpstr>
      <vt:lpstr>Step 2 – Alternative method</vt:lpstr>
      <vt:lpstr>Salting the cape</vt:lpstr>
      <vt:lpstr>Step 1: Remove excess fat, muscle or tissue</vt:lpstr>
      <vt:lpstr>Step 2: Salt the cape</vt:lpstr>
      <vt:lpstr>Step 3: Roll and hang the cape</vt:lpstr>
      <vt:lpstr>Step 4: Resalt the cape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Amy Warr</dc:creator>
  <cp:lastModifiedBy>Joe Amoroso</cp:lastModifiedBy>
  <cp:revision>3</cp:revision>
  <dcterms:created xsi:type="dcterms:W3CDTF">2025-04-16T01:57:21Z</dcterms:created>
  <dcterms:modified xsi:type="dcterms:W3CDTF">2026-06-29T00:52:02Z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0x010100E50866A4BAE47443B712260CF5D5A93F</vt:lpwstr>
  </property>
  <property fmtid="{D5CDD505-2E9C-101B-9397-08002B2CF9AE}" pid="3" name="Order">
    <vt:lpwstr>12600.0000000000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MediaServiceImageTags">
    <vt:lpwstr/>
  </property>
</Properties>
</file>